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6" r:id="rId4"/>
  </p:sldMasterIdLst>
  <p:notesMasterIdLst>
    <p:notesMasterId r:id="rId7"/>
  </p:notesMasterIdLst>
  <p:sldIdLst>
    <p:sldId id="2147482564" r:id="rId5"/>
    <p:sldId id="214748256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E95F36-6774-F502-688B-0989F076A667}" name="Julu Panat (jpanat)" initials="J(" userId="S::jpanat@cisco.com::f0427864-ca7b-4d8e-8999-19b886b15f0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5C4F1"/>
    <a:srgbClr val="005D75"/>
    <a:srgbClr val="DADADA"/>
    <a:srgbClr val="B2B3B5"/>
    <a:srgbClr val="7F7F7F"/>
    <a:srgbClr val="3962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737"/>
  </p:normalViewPr>
  <p:slideViewPr>
    <p:cSldViewPr snapToGrid="0">
      <p:cViewPr varScale="1">
        <p:scale>
          <a:sx n="224" d="100"/>
          <a:sy n="224" d="100"/>
        </p:scale>
        <p:origin x="70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8/10/relationships/authors" Targe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7445B-4351-EE47-832A-C9F898A1C2D3}" type="datetimeFigureOut">
              <a:rPr lang="en-US" smtClean="0"/>
              <a:t>5/7/25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D47491-B568-9043-B81C-ADDBF7BCE399}" type="slidenum">
              <a:rPr lang="en-US" smtClean="0"/>
              <a:t>‹#›</a:t>
            </a:fld>
            <a:endParaRPr lang="en-US"/>
          </a:p>
        </p:txBody>
      </p:sp>
    </p:spTree>
    <p:extLst>
      <p:ext uri="{BB962C8B-B14F-4D97-AF65-F5344CB8AC3E}">
        <p14:creationId xmlns:p14="http://schemas.microsoft.com/office/powerpoint/2010/main" val="2196476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40.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Left White Grid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latin typeface="+mn-lt"/>
              </a:defRPr>
            </a:lvl1pPr>
          </a:lstStyle>
          <a:p>
            <a:r>
              <a:rPr lang="en-GB"/>
              <a:t>Date</a:t>
            </a:r>
          </a:p>
        </p:txBody>
      </p:sp>
      <p:pic>
        <p:nvPicPr>
          <p:cNvPr id="6" name="outshift_byCisco_logo_5col_pos.png" descr="outshift_byCisco_logo_5col_pos.png">
            <a:extLst>
              <a:ext uri="{FF2B5EF4-FFF2-40B4-BE49-F238E27FC236}">
                <a16:creationId xmlns:a16="http://schemas.microsoft.com/office/drawing/2014/main" id="{2BE3BB85-1883-D8A1-4B6B-5E1BFD8ED867}"/>
              </a:ext>
            </a:extLst>
          </p:cNvPr>
          <p:cNvPicPr>
            <a:picLocks noChangeAspect="1"/>
          </p:cNvPicPr>
          <p:nvPr/>
        </p:nvPicPr>
        <p:blipFill>
          <a:blip r:embed="rId3"/>
          <a:stretch>
            <a:fillRect/>
          </a:stretch>
        </p:blipFill>
        <p:spPr>
          <a:xfrm>
            <a:off x="577302" y="415834"/>
            <a:ext cx="1722498" cy="709265"/>
          </a:xfrm>
          <a:prstGeom prst="rect">
            <a:avLst/>
          </a:prstGeom>
          <a:ln w="12700">
            <a:miter lim="400000"/>
          </a:ln>
        </p:spPr>
      </p:pic>
    </p:spTree>
    <p:extLst>
      <p:ext uri="{BB962C8B-B14F-4D97-AF65-F5344CB8AC3E}">
        <p14:creationId xmlns:p14="http://schemas.microsoft.com/office/powerpoint/2010/main" val="79141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Heading w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A3BF51A-3A82-60DC-93A5-2213ED8791FE}"/>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13" name="Text Placeholder 12">
            <a:extLst>
              <a:ext uri="{FF2B5EF4-FFF2-40B4-BE49-F238E27FC236}">
                <a16:creationId xmlns:a16="http://schemas.microsoft.com/office/drawing/2014/main" id="{575B45E7-43EA-8FCF-779D-B7F08D02F592}"/>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E4987C1-2ECD-8C9C-1FB5-4C67380FB029}"/>
              </a:ext>
            </a:extLst>
          </p:cNvPr>
          <p:cNvSpPr>
            <a:spLocks noGrp="1"/>
          </p:cNvSpPr>
          <p:nvPr>
            <p:ph type="ftr" sz="quarter" idx="11"/>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174042967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Heading w Bullets">
    <p:bg>
      <p:bgPr>
        <a:blipFill dpi="0" rotWithShape="1">
          <a:blip r:embed="rId2">
            <a:alphaModFix amt="69854"/>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A3BF51A-3A82-60DC-93A5-2213ED8791FE}"/>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13" name="Text Placeholder 12">
            <a:extLst>
              <a:ext uri="{FF2B5EF4-FFF2-40B4-BE49-F238E27FC236}">
                <a16:creationId xmlns:a16="http://schemas.microsoft.com/office/drawing/2014/main" id="{575B45E7-43EA-8FCF-779D-B7F08D02F592}"/>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E4987C1-2ECD-8C9C-1FB5-4C67380FB029}"/>
              </a:ext>
            </a:extLst>
          </p:cNvPr>
          <p:cNvSpPr>
            <a:spLocks noGrp="1"/>
          </p:cNvSpPr>
          <p:nvPr>
            <p:ph type="ftr" sz="quarter" idx="11"/>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1086349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_Heading w Bullets">
    <p:bg>
      <p:bgPr>
        <a:solidFill>
          <a:srgbClr val="000000"/>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A3BF51A-3A82-60DC-93A5-2213ED8791FE}"/>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575B45E7-43EA-8FCF-779D-B7F08D02F592}"/>
              </a:ext>
            </a:extLst>
          </p:cNvPr>
          <p:cNvSpPr>
            <a:spLocks noGrp="1"/>
          </p:cNvSpPr>
          <p:nvPr>
            <p:ph type="body" sz="quarter" idx="10"/>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E4987C1-2ECD-8C9C-1FB5-4C67380FB029}"/>
              </a:ext>
            </a:extLst>
          </p:cNvPr>
          <p:cNvSpPr>
            <a:spLocks noGrp="1"/>
          </p:cNvSpPr>
          <p:nvPr>
            <p:ph type="ftr" sz="quarter" idx="11"/>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3" name="Image" descr="Image">
            <a:extLst>
              <a:ext uri="{FF2B5EF4-FFF2-40B4-BE49-F238E27FC236}">
                <a16:creationId xmlns:a16="http://schemas.microsoft.com/office/drawing/2014/main" id="{834FCA64-B396-FF4E-8BEA-6DCB67AC4C34}"/>
              </a:ext>
            </a:extLst>
          </p:cNvPr>
          <p:cNvPicPr>
            <a:picLocks noChangeAspect="1"/>
          </p:cNvPicPr>
          <p:nvPr/>
        </p:nvPicPr>
        <p:blipFill>
          <a:blip r:embed="rId2"/>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162982273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5_Heading w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5DF8CD-BD38-5359-D225-EAC6A17BE7F8}"/>
              </a:ext>
            </a:extLst>
          </p:cNvPr>
          <p:cNvSpPr/>
          <p:nvPr/>
        </p:nvSpPr>
        <p:spPr>
          <a:xfrm>
            <a:off x="0" y="0"/>
            <a:ext cx="12192000" cy="6858000"/>
          </a:xfrm>
          <a:prstGeom prst="rect">
            <a:avLst/>
          </a:prstGeom>
          <a:solidFill>
            <a:srgbClr val="00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4" name="Title Placeholder 1">
            <a:extLst>
              <a:ext uri="{FF2B5EF4-FFF2-40B4-BE49-F238E27FC236}">
                <a16:creationId xmlns:a16="http://schemas.microsoft.com/office/drawing/2014/main" id="{AA3BF51A-3A82-60DC-93A5-2213ED8791FE}"/>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575B45E7-43EA-8FCF-779D-B7F08D02F592}"/>
              </a:ext>
            </a:extLst>
          </p:cNvPr>
          <p:cNvSpPr>
            <a:spLocks noGrp="1"/>
          </p:cNvSpPr>
          <p:nvPr>
            <p:ph type="body" sz="quarter" idx="10"/>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E4987C1-2ECD-8C9C-1FB5-4C67380FB029}"/>
              </a:ext>
            </a:extLst>
          </p:cNvPr>
          <p:cNvSpPr>
            <a:spLocks noGrp="1"/>
          </p:cNvSpPr>
          <p:nvPr>
            <p:ph type="ftr" sz="quarter" idx="11"/>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3" name="Image" descr="Image">
            <a:extLst>
              <a:ext uri="{FF2B5EF4-FFF2-40B4-BE49-F238E27FC236}">
                <a16:creationId xmlns:a16="http://schemas.microsoft.com/office/drawing/2014/main" id="{834FCA64-B396-FF4E-8BEA-6DCB67AC4C34}"/>
              </a:ext>
            </a:extLst>
          </p:cNvPr>
          <p:cNvPicPr>
            <a:picLocks noChangeAspect="1"/>
          </p:cNvPicPr>
          <p:nvPr/>
        </p:nvPicPr>
        <p:blipFill>
          <a:blip r:embed="rId3"/>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113793772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Heading w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A3BF51A-3A82-60DC-93A5-2213ED8791FE}"/>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575B45E7-43EA-8FCF-779D-B7F08D02F592}"/>
              </a:ext>
            </a:extLst>
          </p:cNvPr>
          <p:cNvSpPr>
            <a:spLocks noGrp="1"/>
          </p:cNvSpPr>
          <p:nvPr>
            <p:ph type="body" sz="quarter" idx="10"/>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E4987C1-2ECD-8C9C-1FB5-4C67380FB029}"/>
              </a:ext>
            </a:extLst>
          </p:cNvPr>
          <p:cNvSpPr>
            <a:spLocks noGrp="1"/>
          </p:cNvSpPr>
          <p:nvPr>
            <p:ph type="ftr" sz="quarter" idx="11"/>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3" name="Image" descr="Image">
            <a:extLst>
              <a:ext uri="{FF2B5EF4-FFF2-40B4-BE49-F238E27FC236}">
                <a16:creationId xmlns:a16="http://schemas.microsoft.com/office/drawing/2014/main" id="{4F4CC412-AED7-50EF-94F1-B3C4C455103B}"/>
              </a:ext>
            </a:extLst>
          </p:cNvPr>
          <p:cNvPicPr>
            <a:picLocks noChangeAspect="1"/>
          </p:cNvPicPr>
          <p:nvPr/>
        </p:nvPicPr>
        <p:blipFill>
          <a:blip r:embed="rId3"/>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184218229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que White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a:t>Segue slide</a:t>
            </a:r>
            <a:endParaRPr lang="en-US"/>
          </a:p>
        </p:txBody>
      </p:sp>
      <p:sp>
        <p:nvSpPr>
          <p:cNvPr id="2" name="Footer Placeholder 1">
            <a:extLst>
              <a:ext uri="{FF2B5EF4-FFF2-40B4-BE49-F238E27FC236}">
                <a16:creationId xmlns:a16="http://schemas.microsoft.com/office/drawing/2014/main" id="{24FEAE4D-E677-4B13-93DD-853F118F467E}"/>
              </a:ext>
            </a:extLst>
          </p:cNvPr>
          <p:cNvSpPr>
            <a:spLocks noGrp="1"/>
          </p:cNvSpPr>
          <p:nvPr>
            <p:ph type="ftr" sz="quarter" idx="10"/>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1655167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gue_A">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3C99E7-7EF3-4D38-62B7-81E6DA20BE88}"/>
              </a:ext>
            </a:extLst>
          </p:cNvPr>
          <p:cNvSpPr>
            <a:spLocks noGrp="1"/>
          </p:cNvSpPr>
          <p:nvPr>
            <p:ph type="ftr" sz="quarter" idx="10"/>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
        <p:nvSpPr>
          <p:cNvPr id="3" name="Title 1">
            <a:extLst>
              <a:ext uri="{FF2B5EF4-FFF2-40B4-BE49-F238E27FC236}">
                <a16:creationId xmlns:a16="http://schemas.microsoft.com/office/drawing/2014/main" id="{A82C9B42-A242-0F25-E9E3-68158567BEDA}"/>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1193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gue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E5E0B26C-F495-F716-AE23-B9343B43F02C}"/>
              </a:ext>
            </a:extLst>
          </p:cNvPr>
          <p:cNvPicPr>
            <a:picLocks noChangeAspect="1"/>
          </p:cNvPicPr>
          <p:nvPr/>
        </p:nvPicPr>
        <p:blipFill>
          <a:blip r:embed="rId4"/>
          <a:stretch>
            <a:fillRect/>
          </a:stretch>
        </p:blipFill>
        <p:spPr>
          <a:xfrm>
            <a:off x="182213" y="6312994"/>
            <a:ext cx="385026" cy="347712"/>
          </a:xfrm>
          <a:prstGeom prst="rect">
            <a:avLst/>
          </a:prstGeom>
          <a:ln w="12700">
            <a:miter lim="400000"/>
          </a:ln>
        </p:spPr>
      </p:pic>
      <p:sp>
        <p:nvSpPr>
          <p:cNvPr id="3" name="Footer Placeholder 2">
            <a:extLst>
              <a:ext uri="{FF2B5EF4-FFF2-40B4-BE49-F238E27FC236}">
                <a16:creationId xmlns:a16="http://schemas.microsoft.com/office/drawing/2014/main" id="{E202B8AD-EC31-0562-74A6-3C0E5DAD2F74}"/>
              </a:ext>
            </a:extLst>
          </p:cNvPr>
          <p:cNvSpPr>
            <a:spLocks noGrp="1"/>
          </p:cNvSpPr>
          <p:nvPr>
            <p:ph type="ftr" sz="quarter" idx="10"/>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sp>
        <p:nvSpPr>
          <p:cNvPr id="6" name="Title 1">
            <a:extLst>
              <a:ext uri="{FF2B5EF4-FFF2-40B4-BE49-F238E27FC236}">
                <a16:creationId xmlns:a16="http://schemas.microsoft.com/office/drawing/2014/main" id="{A021E959-5056-8435-EA13-844498518D6D}"/>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2"/>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178682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gue_C">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C4018804-A426-D45C-42DD-6DAB9F008E2F}"/>
              </a:ext>
            </a:extLst>
          </p:cNvPr>
          <p:cNvPicPr>
            <a:picLocks noChangeAspect="1"/>
          </p:cNvPicPr>
          <p:nvPr/>
        </p:nvPicPr>
        <p:blipFill>
          <a:blip r:embed="rId4"/>
          <a:stretch>
            <a:fillRect/>
          </a:stretch>
        </p:blipFill>
        <p:spPr>
          <a:xfrm>
            <a:off x="182213" y="6312994"/>
            <a:ext cx="385026" cy="347712"/>
          </a:xfrm>
          <a:prstGeom prst="rect">
            <a:avLst/>
          </a:prstGeom>
          <a:ln w="12700">
            <a:miter lim="400000"/>
          </a:ln>
        </p:spPr>
      </p:pic>
      <p:sp>
        <p:nvSpPr>
          <p:cNvPr id="3" name="Footer Placeholder 2">
            <a:extLst>
              <a:ext uri="{FF2B5EF4-FFF2-40B4-BE49-F238E27FC236}">
                <a16:creationId xmlns:a16="http://schemas.microsoft.com/office/drawing/2014/main" id="{949C7F0A-161C-9F7C-E275-B25B735CB140}"/>
              </a:ext>
            </a:extLst>
          </p:cNvPr>
          <p:cNvSpPr>
            <a:spLocks noGrp="1"/>
          </p:cNvSpPr>
          <p:nvPr>
            <p:ph type="ftr" sz="quarter" idx="10"/>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sp>
        <p:nvSpPr>
          <p:cNvPr id="6" name="Title 1">
            <a:extLst>
              <a:ext uri="{FF2B5EF4-FFF2-40B4-BE49-F238E27FC236}">
                <a16:creationId xmlns:a16="http://schemas.microsoft.com/office/drawing/2014/main" id="{4E30907A-02D9-178E-DB71-06911885BA44}"/>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2"/>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3150522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gue_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4074A5B9-11A7-A1F3-D471-919EF801BE26}"/>
              </a:ext>
            </a:extLst>
          </p:cNvPr>
          <p:cNvPicPr>
            <a:picLocks noChangeAspect="1"/>
          </p:cNvPicPr>
          <p:nvPr/>
        </p:nvPicPr>
        <p:blipFill>
          <a:blip r:embed="rId4"/>
          <a:stretch>
            <a:fillRect/>
          </a:stretch>
        </p:blipFill>
        <p:spPr>
          <a:xfrm>
            <a:off x="182213" y="6312994"/>
            <a:ext cx="385026" cy="347712"/>
          </a:xfrm>
          <a:prstGeom prst="rect">
            <a:avLst/>
          </a:prstGeom>
          <a:ln w="12700">
            <a:miter lim="400000"/>
          </a:ln>
        </p:spPr>
      </p:pic>
      <p:sp>
        <p:nvSpPr>
          <p:cNvPr id="3" name="Footer Placeholder 2">
            <a:extLst>
              <a:ext uri="{FF2B5EF4-FFF2-40B4-BE49-F238E27FC236}">
                <a16:creationId xmlns:a16="http://schemas.microsoft.com/office/drawing/2014/main" id="{A39F6F47-9B4B-1BCE-3DF9-D500F3808344}"/>
              </a:ext>
            </a:extLst>
          </p:cNvPr>
          <p:cNvSpPr>
            <a:spLocks noGrp="1"/>
          </p:cNvSpPr>
          <p:nvPr>
            <p:ph type="ftr" sz="quarter" idx="10"/>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sp>
        <p:nvSpPr>
          <p:cNvPr id="6" name="Title 1">
            <a:extLst>
              <a:ext uri="{FF2B5EF4-FFF2-40B4-BE49-F238E27FC236}">
                <a16:creationId xmlns:a16="http://schemas.microsoft.com/office/drawing/2014/main" id="{E4542C6B-7106-C1A0-5FAE-75F599CFA5D8}"/>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2"/>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302066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Left White Grid Gradient + Spark">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latin typeface="+mn-lt"/>
              </a:defRPr>
            </a:lvl1pPr>
          </a:lstStyle>
          <a:p>
            <a:r>
              <a:rPr lang="en-GB"/>
              <a:t>Date</a:t>
            </a:r>
          </a:p>
        </p:txBody>
      </p:sp>
      <p:pic>
        <p:nvPicPr>
          <p:cNvPr id="6" name="outshift_byCisco_logo_5col_pos.png" descr="outshift_byCisco_logo_5col_pos.png">
            <a:extLst>
              <a:ext uri="{FF2B5EF4-FFF2-40B4-BE49-F238E27FC236}">
                <a16:creationId xmlns:a16="http://schemas.microsoft.com/office/drawing/2014/main" id="{2BE3BB85-1883-D8A1-4B6B-5E1BFD8ED867}"/>
              </a:ext>
            </a:extLst>
          </p:cNvPr>
          <p:cNvPicPr>
            <a:picLocks noChangeAspect="1"/>
          </p:cNvPicPr>
          <p:nvPr/>
        </p:nvPicPr>
        <p:blipFill>
          <a:blip r:embed="rId3"/>
          <a:stretch>
            <a:fillRect/>
          </a:stretch>
        </p:blipFill>
        <p:spPr>
          <a:xfrm>
            <a:off x="577302" y="415834"/>
            <a:ext cx="1722498" cy="709265"/>
          </a:xfrm>
          <a:prstGeom prst="rect">
            <a:avLst/>
          </a:prstGeom>
          <a:ln w="12700">
            <a:miter lim="400000"/>
          </a:ln>
        </p:spPr>
      </p:pic>
      <p:sp>
        <p:nvSpPr>
          <p:cNvPr id="2" name="Picture Placeholder 2">
            <a:extLst>
              <a:ext uri="{FF2B5EF4-FFF2-40B4-BE49-F238E27FC236}">
                <a16:creationId xmlns:a16="http://schemas.microsoft.com/office/drawing/2014/main" id="{445847A3-B799-B3C7-0EE6-B00331779BAA}"/>
              </a:ext>
            </a:extLst>
          </p:cNvPr>
          <p:cNvSpPr>
            <a:spLocks noGrp="1"/>
          </p:cNvSpPr>
          <p:nvPr>
            <p:ph type="pic" sz="quarter" idx="21"/>
          </p:nvPr>
        </p:nvSpPr>
        <p:spPr>
          <a:xfrm>
            <a:off x="7131050" y="171449"/>
            <a:ext cx="5060950" cy="4762090"/>
          </a:xfrm>
          <a:custGeom>
            <a:avLst/>
            <a:gdLst>
              <a:gd name="connsiteX0" fmla="*/ 3129784 w 5060950"/>
              <a:gd name="connsiteY0" fmla="*/ 3959738 h 4762090"/>
              <a:gd name="connsiteX1" fmla="*/ 3243637 w 5060950"/>
              <a:gd name="connsiteY1" fmla="*/ 3996762 h 4762090"/>
              <a:gd name="connsiteX2" fmla="*/ 3243636 w 5060950"/>
              <a:gd name="connsiteY2" fmla="*/ 3996763 h 4762090"/>
              <a:gd name="connsiteX3" fmla="*/ 3293927 w 5060950"/>
              <a:gd name="connsiteY3" fmla="*/ 4281977 h 4762090"/>
              <a:gd name="connsiteX4" fmla="*/ 3018906 w 5060950"/>
              <a:gd name="connsiteY4" fmla="*/ 4674747 h 4762090"/>
              <a:gd name="connsiteX5" fmla="*/ 2733692 w 5060950"/>
              <a:gd name="connsiteY5" fmla="*/ 4725038 h 4762090"/>
              <a:gd name="connsiteX6" fmla="*/ 2733692 w 5060950"/>
              <a:gd name="connsiteY6" fmla="*/ 4725039 h 4762090"/>
              <a:gd name="connsiteX7" fmla="*/ 2683402 w 5060950"/>
              <a:gd name="connsiteY7" fmla="*/ 4439825 h 4762090"/>
              <a:gd name="connsiteX8" fmla="*/ 2958423 w 5060950"/>
              <a:gd name="connsiteY8" fmla="*/ 4047053 h 4762090"/>
              <a:gd name="connsiteX9" fmla="*/ 3090614 w 5060950"/>
              <a:gd name="connsiteY9" fmla="*/ 3962838 h 4762090"/>
              <a:gd name="connsiteX10" fmla="*/ 3129784 w 5060950"/>
              <a:gd name="connsiteY10" fmla="*/ 3959738 h 4762090"/>
              <a:gd name="connsiteX11" fmla="*/ 2454707 w 5060950"/>
              <a:gd name="connsiteY11" fmla="*/ 3314159 h 4762090"/>
              <a:gd name="connsiteX12" fmla="*/ 2617807 w 5060950"/>
              <a:gd name="connsiteY12" fmla="*/ 3416078 h 4762090"/>
              <a:gd name="connsiteX13" fmla="*/ 2617806 w 5060950"/>
              <a:gd name="connsiteY13" fmla="*/ 3416078 h 4762090"/>
              <a:gd name="connsiteX14" fmla="*/ 2542848 w 5060950"/>
              <a:gd name="connsiteY14" fmla="*/ 3695824 h 4762090"/>
              <a:gd name="connsiteX15" fmla="*/ 1666676 w 5060950"/>
              <a:gd name="connsiteY15" fmla="*/ 4201681 h 4762090"/>
              <a:gd name="connsiteX16" fmla="*/ 1386930 w 5060950"/>
              <a:gd name="connsiteY16" fmla="*/ 4126723 h 4762090"/>
              <a:gd name="connsiteX17" fmla="*/ 1386931 w 5060950"/>
              <a:gd name="connsiteY17" fmla="*/ 4126724 h 4762090"/>
              <a:gd name="connsiteX18" fmla="*/ 1461888 w 5060950"/>
              <a:gd name="connsiteY18" fmla="*/ 3846978 h 4762090"/>
              <a:gd name="connsiteX19" fmla="*/ 2338061 w 5060950"/>
              <a:gd name="connsiteY19" fmla="*/ 3341120 h 4762090"/>
              <a:gd name="connsiteX20" fmla="*/ 2454707 w 5060950"/>
              <a:gd name="connsiteY20" fmla="*/ 3314159 h 4762090"/>
              <a:gd name="connsiteX21" fmla="*/ 204788 w 5060950"/>
              <a:gd name="connsiteY21" fmla="*/ 2276475 h 4762090"/>
              <a:gd name="connsiteX22" fmla="*/ 2262188 w 5060950"/>
              <a:gd name="connsiteY22" fmla="*/ 2276475 h 4762090"/>
              <a:gd name="connsiteX23" fmla="*/ 2466976 w 5060950"/>
              <a:gd name="connsiteY23" fmla="*/ 2481263 h 4762090"/>
              <a:gd name="connsiteX24" fmla="*/ 2466975 w 5060950"/>
              <a:gd name="connsiteY24" fmla="*/ 2481263 h 4762090"/>
              <a:gd name="connsiteX25" fmla="*/ 2262187 w 5060950"/>
              <a:gd name="connsiteY25" fmla="*/ 2686051 h 4762090"/>
              <a:gd name="connsiteX26" fmla="*/ 204788 w 5060950"/>
              <a:gd name="connsiteY26" fmla="*/ 2686050 h 4762090"/>
              <a:gd name="connsiteX27" fmla="*/ 16093 w 5060950"/>
              <a:gd name="connsiteY27" fmla="*/ 2560975 h 4762090"/>
              <a:gd name="connsiteX28" fmla="*/ 0 w 5060950"/>
              <a:gd name="connsiteY28" fmla="*/ 2481263 h 4762090"/>
              <a:gd name="connsiteX29" fmla="*/ 16093 w 5060950"/>
              <a:gd name="connsiteY29" fmla="*/ 2401551 h 4762090"/>
              <a:gd name="connsiteX30" fmla="*/ 204788 w 5060950"/>
              <a:gd name="connsiteY30" fmla="*/ 2276475 h 4762090"/>
              <a:gd name="connsiteX31" fmla="*/ 3783218 w 5060950"/>
              <a:gd name="connsiteY31" fmla="*/ 2263349 h 4762090"/>
              <a:gd name="connsiteX32" fmla="*/ 3280150 w 5060950"/>
              <a:gd name="connsiteY32" fmla="*/ 2764481 h 4762090"/>
              <a:gd name="connsiteX33" fmla="*/ 3783218 w 5060950"/>
              <a:gd name="connsiteY33" fmla="*/ 3265613 h 4762090"/>
              <a:gd name="connsiteX34" fmla="*/ 4286286 w 5060950"/>
              <a:gd name="connsiteY34" fmla="*/ 2764481 h 4762090"/>
              <a:gd name="connsiteX35" fmla="*/ 3783218 w 5060950"/>
              <a:gd name="connsiteY35" fmla="*/ 2263349 h 4762090"/>
              <a:gd name="connsiteX36" fmla="*/ 3783218 w 5060950"/>
              <a:gd name="connsiteY36" fmla="*/ 1916024 h 4762090"/>
              <a:gd name="connsiteX37" fmla="*/ 4633610 w 5060950"/>
              <a:gd name="connsiteY37" fmla="*/ 2764481 h 4762090"/>
              <a:gd name="connsiteX38" fmla="*/ 3783218 w 5060950"/>
              <a:gd name="connsiteY38" fmla="*/ 3612938 h 4762090"/>
              <a:gd name="connsiteX39" fmla="*/ 2932826 w 5060950"/>
              <a:gd name="connsiteY39" fmla="*/ 2764481 h 4762090"/>
              <a:gd name="connsiteX40" fmla="*/ 3783218 w 5060950"/>
              <a:gd name="connsiteY40" fmla="*/ 1916024 h 4762090"/>
              <a:gd name="connsiteX41" fmla="*/ 2425270 w 5060950"/>
              <a:gd name="connsiteY41" fmla="*/ 1057072 h 4762090"/>
              <a:gd name="connsiteX42" fmla="*/ 2596631 w 5060950"/>
              <a:gd name="connsiteY42" fmla="*/ 1144387 h 4762090"/>
              <a:gd name="connsiteX43" fmla="*/ 2871652 w 5060950"/>
              <a:gd name="connsiteY43" fmla="*/ 1537158 h 4762090"/>
              <a:gd name="connsiteX44" fmla="*/ 2821361 w 5060950"/>
              <a:gd name="connsiteY44" fmla="*/ 1822372 h 4762090"/>
              <a:gd name="connsiteX45" fmla="*/ 2821361 w 5060950"/>
              <a:gd name="connsiteY45" fmla="*/ 1822372 h 4762090"/>
              <a:gd name="connsiteX46" fmla="*/ 2536146 w 5060950"/>
              <a:gd name="connsiteY46" fmla="*/ 1772081 h 4762090"/>
              <a:gd name="connsiteX47" fmla="*/ 2261127 w 5060950"/>
              <a:gd name="connsiteY47" fmla="*/ 1379310 h 4762090"/>
              <a:gd name="connsiteX48" fmla="*/ 2311417 w 5060950"/>
              <a:gd name="connsiteY48" fmla="*/ 1094096 h 4762090"/>
              <a:gd name="connsiteX49" fmla="*/ 2311417 w 5060950"/>
              <a:gd name="connsiteY49" fmla="*/ 1094096 h 4762090"/>
              <a:gd name="connsiteX50" fmla="*/ 2425270 w 5060950"/>
              <a:gd name="connsiteY50" fmla="*/ 1057072 h 4762090"/>
              <a:gd name="connsiteX51" fmla="*/ 5060950 w 5060950"/>
              <a:gd name="connsiteY51" fmla="*/ 295619 h 4762090"/>
              <a:gd name="connsiteX52" fmla="*/ 5060950 w 5060950"/>
              <a:gd name="connsiteY52" fmla="*/ 1114769 h 4762090"/>
              <a:gd name="connsiteX53" fmla="*/ 4798642 w 5060950"/>
              <a:gd name="connsiteY53" fmla="*/ 1569099 h 4762090"/>
              <a:gd name="connsiteX54" fmla="*/ 4556720 w 5060950"/>
              <a:gd name="connsiteY54" fmla="*/ 1661089 h 4762090"/>
              <a:gd name="connsiteX55" fmla="*/ 4518897 w 5060950"/>
              <a:gd name="connsiteY55" fmla="*/ 1644057 h 4762090"/>
              <a:gd name="connsiteX56" fmla="*/ 4457910 w 5060950"/>
              <a:gd name="connsiteY56" fmla="*/ 1590263 h 4762090"/>
              <a:gd name="connsiteX57" fmla="*/ 4443940 w 5060950"/>
              <a:gd name="connsiteY57" fmla="*/ 1364311 h 4762090"/>
              <a:gd name="connsiteX58" fmla="*/ 3656359 w 5060950"/>
              <a:gd name="connsiteY58" fmla="*/ 0 h 4762090"/>
              <a:gd name="connsiteX59" fmla="*/ 3697630 w 5060950"/>
              <a:gd name="connsiteY59" fmla="*/ 4161 h 4762090"/>
              <a:gd name="connsiteX60" fmla="*/ 3861146 w 5060950"/>
              <a:gd name="connsiteY60" fmla="*/ 204788 h 4762090"/>
              <a:gd name="connsiteX61" fmla="*/ 3861146 w 5060950"/>
              <a:gd name="connsiteY61" fmla="*/ 1215604 h 4762090"/>
              <a:gd name="connsiteX62" fmla="*/ 3656358 w 5060950"/>
              <a:gd name="connsiteY62" fmla="*/ 1420392 h 4762090"/>
              <a:gd name="connsiteX63" fmla="*/ 3656358 w 5060950"/>
              <a:gd name="connsiteY63" fmla="*/ 1420391 h 4762090"/>
              <a:gd name="connsiteX64" fmla="*/ 3451570 w 5060950"/>
              <a:gd name="connsiteY64" fmla="*/ 1215603 h 4762090"/>
              <a:gd name="connsiteX65" fmla="*/ 3451571 w 5060950"/>
              <a:gd name="connsiteY65" fmla="*/ 204788 h 4762090"/>
              <a:gd name="connsiteX66" fmla="*/ 3615087 w 5060950"/>
              <a:gd name="connsiteY66" fmla="*/ 4161 h 4762090"/>
              <a:gd name="connsiteX67" fmla="*/ 3656358 w 5060950"/>
              <a:gd name="connsiteY67" fmla="*/ 0 h 4762090"/>
              <a:gd name="connsiteX68" fmla="*/ 3656359 w 5060950"/>
              <a:gd name="connsiteY68" fmla="*/ 0 h 4762090"/>
              <a:gd name="connsiteX69" fmla="*/ 3656359 w 5060950"/>
              <a:gd name="connsiteY69" fmla="*/ 0 h 476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60950" h="4762090">
                <a:moveTo>
                  <a:pt x="3129784" y="3959738"/>
                </a:moveTo>
                <a:cubicBezTo>
                  <a:pt x="3169223" y="3960397"/>
                  <a:pt x="3208895" y="3972435"/>
                  <a:pt x="3243637" y="3996762"/>
                </a:cubicBezTo>
                <a:lnTo>
                  <a:pt x="3243636" y="3996763"/>
                </a:lnTo>
                <a:cubicBezTo>
                  <a:pt x="3336283" y="4061635"/>
                  <a:pt x="3358799" y="4189331"/>
                  <a:pt x="3293927" y="4281977"/>
                </a:cubicBezTo>
                <a:lnTo>
                  <a:pt x="3018906" y="4674747"/>
                </a:lnTo>
                <a:cubicBezTo>
                  <a:pt x="2954034" y="4767394"/>
                  <a:pt x="2826339" y="4789910"/>
                  <a:pt x="2733692" y="4725038"/>
                </a:cubicBezTo>
                <a:lnTo>
                  <a:pt x="2733692" y="4725039"/>
                </a:lnTo>
                <a:cubicBezTo>
                  <a:pt x="2641046" y="4660167"/>
                  <a:pt x="2618529" y="4532472"/>
                  <a:pt x="2683402" y="4439825"/>
                </a:cubicBezTo>
                <a:lnTo>
                  <a:pt x="2958423" y="4047053"/>
                </a:lnTo>
                <a:cubicBezTo>
                  <a:pt x="2990859" y="4000730"/>
                  <a:pt x="3039001" y="3971939"/>
                  <a:pt x="3090614" y="3962838"/>
                </a:cubicBezTo>
                <a:cubicBezTo>
                  <a:pt x="3103518" y="3960563"/>
                  <a:pt x="3116638" y="3959518"/>
                  <a:pt x="3129784" y="3959738"/>
                </a:cubicBezTo>
                <a:close/>
                <a:moveTo>
                  <a:pt x="2454707" y="3314159"/>
                </a:moveTo>
                <a:cubicBezTo>
                  <a:pt x="2520284" y="3318794"/>
                  <a:pt x="2582463" y="3354860"/>
                  <a:pt x="2617807" y="3416078"/>
                </a:cubicBezTo>
                <a:lnTo>
                  <a:pt x="2617806" y="3416078"/>
                </a:lnTo>
                <a:cubicBezTo>
                  <a:pt x="2674356" y="3514026"/>
                  <a:pt x="2640796" y="3639273"/>
                  <a:pt x="2542848" y="3695824"/>
                </a:cubicBezTo>
                <a:lnTo>
                  <a:pt x="1666676" y="4201681"/>
                </a:lnTo>
                <a:cubicBezTo>
                  <a:pt x="1568728" y="4258231"/>
                  <a:pt x="1443481" y="4224672"/>
                  <a:pt x="1386930" y="4126723"/>
                </a:cubicBezTo>
                <a:lnTo>
                  <a:pt x="1386931" y="4126724"/>
                </a:lnTo>
                <a:cubicBezTo>
                  <a:pt x="1330380" y="4028776"/>
                  <a:pt x="1363940" y="3903529"/>
                  <a:pt x="1461888" y="3846978"/>
                </a:cubicBezTo>
                <a:lnTo>
                  <a:pt x="2338061" y="3341120"/>
                </a:lnTo>
                <a:cubicBezTo>
                  <a:pt x="2374792" y="3319913"/>
                  <a:pt x="2415361" y="3311379"/>
                  <a:pt x="2454707" y="3314159"/>
                </a:cubicBezTo>
                <a:close/>
                <a:moveTo>
                  <a:pt x="204788" y="2276475"/>
                </a:moveTo>
                <a:lnTo>
                  <a:pt x="2262188" y="2276475"/>
                </a:lnTo>
                <a:cubicBezTo>
                  <a:pt x="2375289" y="2276475"/>
                  <a:pt x="2466976" y="2368162"/>
                  <a:pt x="2466976" y="2481263"/>
                </a:cubicBezTo>
                <a:lnTo>
                  <a:pt x="2466975" y="2481263"/>
                </a:lnTo>
                <a:cubicBezTo>
                  <a:pt x="2466975" y="2594364"/>
                  <a:pt x="2375288" y="2686051"/>
                  <a:pt x="2262187" y="2686051"/>
                </a:cubicBezTo>
                <a:lnTo>
                  <a:pt x="204788" y="2686050"/>
                </a:lnTo>
                <a:cubicBezTo>
                  <a:pt x="119962" y="2686050"/>
                  <a:pt x="47182" y="2634476"/>
                  <a:pt x="16093" y="2560975"/>
                </a:cubicBezTo>
                <a:lnTo>
                  <a:pt x="0" y="2481263"/>
                </a:lnTo>
                <a:lnTo>
                  <a:pt x="16093" y="2401551"/>
                </a:lnTo>
                <a:cubicBezTo>
                  <a:pt x="47182" y="2328049"/>
                  <a:pt x="119962" y="2276475"/>
                  <a:pt x="204788" y="2276475"/>
                </a:cubicBezTo>
                <a:close/>
                <a:moveTo>
                  <a:pt x="3783218" y="2263349"/>
                </a:moveTo>
                <a:cubicBezTo>
                  <a:pt x="3505381" y="2263349"/>
                  <a:pt x="3280150" y="2487713"/>
                  <a:pt x="3280150" y="2764481"/>
                </a:cubicBezTo>
                <a:cubicBezTo>
                  <a:pt x="3280150" y="3041249"/>
                  <a:pt x="3505381" y="3265613"/>
                  <a:pt x="3783218" y="3265613"/>
                </a:cubicBezTo>
                <a:cubicBezTo>
                  <a:pt x="4061055" y="3265613"/>
                  <a:pt x="4286286" y="3041249"/>
                  <a:pt x="4286286" y="2764481"/>
                </a:cubicBezTo>
                <a:cubicBezTo>
                  <a:pt x="4286286" y="2487713"/>
                  <a:pt x="4061055" y="2263349"/>
                  <a:pt x="3783218" y="2263349"/>
                </a:cubicBezTo>
                <a:close/>
                <a:moveTo>
                  <a:pt x="3783218" y="1916024"/>
                </a:moveTo>
                <a:cubicBezTo>
                  <a:pt x="4252877" y="1916024"/>
                  <a:pt x="4633610" y="2295891"/>
                  <a:pt x="4633610" y="2764481"/>
                </a:cubicBezTo>
                <a:cubicBezTo>
                  <a:pt x="4633610" y="3233071"/>
                  <a:pt x="4252877" y="3612938"/>
                  <a:pt x="3783218" y="3612938"/>
                </a:cubicBezTo>
                <a:cubicBezTo>
                  <a:pt x="3313559" y="3612938"/>
                  <a:pt x="2932826" y="3233071"/>
                  <a:pt x="2932826" y="2764481"/>
                </a:cubicBezTo>
                <a:cubicBezTo>
                  <a:pt x="2932826" y="2295891"/>
                  <a:pt x="3313559" y="1916024"/>
                  <a:pt x="3783218" y="1916024"/>
                </a:cubicBezTo>
                <a:close/>
                <a:moveTo>
                  <a:pt x="2425270" y="1057072"/>
                </a:moveTo>
                <a:cubicBezTo>
                  <a:pt x="2491001" y="1055973"/>
                  <a:pt x="2556086" y="1086483"/>
                  <a:pt x="2596631" y="1144387"/>
                </a:cubicBezTo>
                <a:lnTo>
                  <a:pt x="2871652" y="1537158"/>
                </a:lnTo>
                <a:cubicBezTo>
                  <a:pt x="2936524" y="1629805"/>
                  <a:pt x="2914008" y="1757500"/>
                  <a:pt x="2821361" y="1822372"/>
                </a:cubicBezTo>
                <a:lnTo>
                  <a:pt x="2821361" y="1822372"/>
                </a:lnTo>
                <a:cubicBezTo>
                  <a:pt x="2728714" y="1887244"/>
                  <a:pt x="2601019" y="1864727"/>
                  <a:pt x="2536146" y="1772081"/>
                </a:cubicBezTo>
                <a:lnTo>
                  <a:pt x="2261127" y="1379310"/>
                </a:lnTo>
                <a:cubicBezTo>
                  <a:pt x="2196254" y="1286663"/>
                  <a:pt x="2218771" y="1158968"/>
                  <a:pt x="2311417" y="1094096"/>
                </a:cubicBezTo>
                <a:lnTo>
                  <a:pt x="2311417" y="1094096"/>
                </a:lnTo>
                <a:cubicBezTo>
                  <a:pt x="2346160" y="1069769"/>
                  <a:pt x="2385831" y="1057731"/>
                  <a:pt x="2425270" y="1057072"/>
                </a:cubicBezTo>
                <a:close/>
                <a:moveTo>
                  <a:pt x="5060950" y="295619"/>
                </a:moveTo>
                <a:lnTo>
                  <a:pt x="5060950" y="1114769"/>
                </a:lnTo>
                <a:lnTo>
                  <a:pt x="4798642" y="1569099"/>
                </a:lnTo>
                <a:cubicBezTo>
                  <a:pt x="4749161" y="1654803"/>
                  <a:pt x="4647083" y="1691211"/>
                  <a:pt x="4556720" y="1661089"/>
                </a:cubicBezTo>
                <a:lnTo>
                  <a:pt x="4518897" y="1644057"/>
                </a:lnTo>
                <a:lnTo>
                  <a:pt x="4457910" y="1590263"/>
                </a:lnTo>
                <a:cubicBezTo>
                  <a:pt x="4409801" y="1526589"/>
                  <a:pt x="4401528" y="1437772"/>
                  <a:pt x="4443940" y="1364311"/>
                </a:cubicBezTo>
                <a:close/>
                <a:moveTo>
                  <a:pt x="3656359" y="0"/>
                </a:moveTo>
                <a:lnTo>
                  <a:pt x="3697630" y="4161"/>
                </a:lnTo>
                <a:cubicBezTo>
                  <a:pt x="3790948" y="23256"/>
                  <a:pt x="3861146" y="105825"/>
                  <a:pt x="3861146" y="204788"/>
                </a:cubicBezTo>
                <a:lnTo>
                  <a:pt x="3861146" y="1215604"/>
                </a:lnTo>
                <a:cubicBezTo>
                  <a:pt x="3861146" y="1328705"/>
                  <a:pt x="3769459" y="1420392"/>
                  <a:pt x="3656358" y="1420392"/>
                </a:cubicBezTo>
                <a:lnTo>
                  <a:pt x="3656358" y="1420391"/>
                </a:lnTo>
                <a:cubicBezTo>
                  <a:pt x="3543257" y="1420391"/>
                  <a:pt x="3451570" y="1328704"/>
                  <a:pt x="3451570" y="1215603"/>
                </a:cubicBezTo>
                <a:lnTo>
                  <a:pt x="3451571" y="204788"/>
                </a:lnTo>
                <a:cubicBezTo>
                  <a:pt x="3451571" y="105825"/>
                  <a:pt x="3521769" y="23256"/>
                  <a:pt x="3615087" y="4161"/>
                </a:cubicBezTo>
                <a:close/>
                <a:moveTo>
                  <a:pt x="3656358" y="0"/>
                </a:moveTo>
                <a:lnTo>
                  <a:pt x="3656359" y="0"/>
                </a:lnTo>
                <a:lnTo>
                  <a:pt x="3656359" y="0"/>
                </a:lnTo>
                <a:close/>
              </a:path>
            </a:pathLst>
          </a:custGeom>
          <a:solidFill>
            <a:srgbClr val="ABB1BA"/>
          </a:solidFill>
        </p:spPr>
        <p:txBody>
          <a:bodyPr wrap="square" lIns="914400" tIns="274320" anchor="ctr">
            <a:noAutofit/>
          </a:bodyPr>
          <a:lstStyle>
            <a:lvl1pPr marL="0" indent="0" algn="l">
              <a:buNone/>
              <a:defRPr sz="1600"/>
            </a:lvl1pPr>
          </a:lstStyle>
          <a:p>
            <a:r>
              <a:rPr lang="en-US"/>
              <a:t>Click icon to add picture</a:t>
            </a:r>
          </a:p>
        </p:txBody>
      </p:sp>
    </p:spTree>
    <p:extLst>
      <p:ext uri="{BB962C8B-B14F-4D97-AF65-F5344CB8AC3E}">
        <p14:creationId xmlns:p14="http://schemas.microsoft.com/office/powerpoint/2010/main" val="941878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gue_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F333BACF-E5DB-BEF1-B258-B1F038BE3347}"/>
              </a:ext>
            </a:extLst>
          </p:cNvPr>
          <p:cNvPicPr>
            <a:picLocks noChangeAspect="1"/>
          </p:cNvPicPr>
          <p:nvPr/>
        </p:nvPicPr>
        <p:blipFill>
          <a:blip r:embed="rId4"/>
          <a:stretch>
            <a:fillRect/>
          </a:stretch>
        </p:blipFill>
        <p:spPr>
          <a:xfrm>
            <a:off x="182213" y="6312994"/>
            <a:ext cx="385026" cy="347712"/>
          </a:xfrm>
          <a:prstGeom prst="rect">
            <a:avLst/>
          </a:prstGeom>
          <a:ln w="12700">
            <a:miter lim="400000"/>
          </a:ln>
        </p:spPr>
      </p:pic>
      <p:sp>
        <p:nvSpPr>
          <p:cNvPr id="3" name="Footer Placeholder 2">
            <a:extLst>
              <a:ext uri="{FF2B5EF4-FFF2-40B4-BE49-F238E27FC236}">
                <a16:creationId xmlns:a16="http://schemas.microsoft.com/office/drawing/2014/main" id="{40B4350A-D92F-04B6-CB09-87082B8B59CF}"/>
              </a:ext>
            </a:extLst>
          </p:cNvPr>
          <p:cNvSpPr>
            <a:spLocks noGrp="1"/>
          </p:cNvSpPr>
          <p:nvPr>
            <p:ph type="ftr" sz="quarter" idx="10"/>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sp>
        <p:nvSpPr>
          <p:cNvPr id="6" name="Title 1">
            <a:extLst>
              <a:ext uri="{FF2B5EF4-FFF2-40B4-BE49-F238E27FC236}">
                <a16:creationId xmlns:a16="http://schemas.microsoft.com/office/drawing/2014/main" id="{6E7E209B-524C-2A88-472E-E3F56DF48321}"/>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2"/>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3933503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gue_F">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017A86-3BAE-4397-B5B0-358CDBD4B54D}"/>
              </a:ext>
            </a:extLst>
          </p:cNvPr>
          <p:cNvSpPr>
            <a:spLocks noGrp="1"/>
          </p:cNvSpPr>
          <p:nvPr>
            <p:ph type="ftr" sz="quarter" idx="10"/>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6" name="Image" descr="Image">
            <a:extLst>
              <a:ext uri="{FF2B5EF4-FFF2-40B4-BE49-F238E27FC236}">
                <a16:creationId xmlns:a16="http://schemas.microsoft.com/office/drawing/2014/main" id="{DB5D68A8-2AC4-86FD-FC3B-D1C92E2F3557}"/>
              </a:ext>
            </a:extLst>
          </p:cNvPr>
          <p:cNvPicPr>
            <a:picLocks noChangeAspect="1"/>
          </p:cNvPicPr>
          <p:nvPr/>
        </p:nvPicPr>
        <p:blipFill>
          <a:blip r:embed="rId4"/>
          <a:stretch>
            <a:fillRect/>
          </a:stretch>
        </p:blipFill>
        <p:spPr>
          <a:xfrm>
            <a:off x="182213" y="6312994"/>
            <a:ext cx="385026" cy="347712"/>
          </a:xfrm>
          <a:prstGeom prst="rect">
            <a:avLst/>
          </a:prstGeom>
          <a:ln w="12700">
            <a:miter lim="400000"/>
          </a:ln>
        </p:spPr>
      </p:pic>
      <p:sp>
        <p:nvSpPr>
          <p:cNvPr id="8" name="Title 1">
            <a:extLst>
              <a:ext uri="{FF2B5EF4-FFF2-40B4-BE49-F238E27FC236}">
                <a16:creationId xmlns:a16="http://schemas.microsoft.com/office/drawing/2014/main" id="{F0CB4F65-FCBA-9ADD-20D8-F0F36B0AA18D}"/>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2"/>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39576895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gue_G">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6C7B6513-D8B6-03A1-97B5-669D9F3C2209}"/>
              </a:ext>
            </a:extLst>
          </p:cNvPr>
          <p:cNvPicPr>
            <a:picLocks noChangeAspect="1"/>
          </p:cNvPicPr>
          <p:nvPr/>
        </p:nvPicPr>
        <p:blipFill>
          <a:blip r:embed="rId4"/>
          <a:stretch>
            <a:fillRect/>
          </a:stretch>
        </p:blipFill>
        <p:spPr>
          <a:xfrm>
            <a:off x="182213" y="6312994"/>
            <a:ext cx="385026" cy="347712"/>
          </a:xfrm>
          <a:prstGeom prst="rect">
            <a:avLst/>
          </a:prstGeom>
          <a:ln w="12700">
            <a:miter lim="400000"/>
          </a:ln>
        </p:spPr>
      </p:pic>
      <p:sp>
        <p:nvSpPr>
          <p:cNvPr id="3" name="Footer Placeholder 2">
            <a:extLst>
              <a:ext uri="{FF2B5EF4-FFF2-40B4-BE49-F238E27FC236}">
                <a16:creationId xmlns:a16="http://schemas.microsoft.com/office/drawing/2014/main" id="{A74B0931-BF78-A23A-D000-1689878F5D2E}"/>
              </a:ext>
            </a:extLst>
          </p:cNvPr>
          <p:cNvSpPr>
            <a:spLocks noGrp="1"/>
          </p:cNvSpPr>
          <p:nvPr>
            <p:ph type="ftr" sz="quarter" idx="10"/>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sp>
        <p:nvSpPr>
          <p:cNvPr id="6" name="Title 1">
            <a:extLst>
              <a:ext uri="{FF2B5EF4-FFF2-40B4-BE49-F238E27FC236}">
                <a16:creationId xmlns:a16="http://schemas.microsoft.com/office/drawing/2014/main" id="{9093985B-A75C-30F5-7041-005001B88589}"/>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2"/>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3445330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gue_H">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1B60551A-10EB-DF59-FAAC-A7DEDD526CC0}"/>
              </a:ext>
            </a:extLst>
          </p:cNvPr>
          <p:cNvPicPr>
            <a:picLocks noChangeAspect="1"/>
          </p:cNvPicPr>
          <p:nvPr/>
        </p:nvPicPr>
        <p:blipFill>
          <a:blip r:embed="rId4"/>
          <a:stretch>
            <a:fillRect/>
          </a:stretch>
        </p:blipFill>
        <p:spPr>
          <a:xfrm>
            <a:off x="182213" y="6312994"/>
            <a:ext cx="385026" cy="347712"/>
          </a:xfrm>
          <a:prstGeom prst="rect">
            <a:avLst/>
          </a:prstGeom>
          <a:ln w="12700">
            <a:miter lim="400000"/>
          </a:ln>
        </p:spPr>
      </p:pic>
      <p:sp>
        <p:nvSpPr>
          <p:cNvPr id="3" name="Footer Placeholder 2">
            <a:extLst>
              <a:ext uri="{FF2B5EF4-FFF2-40B4-BE49-F238E27FC236}">
                <a16:creationId xmlns:a16="http://schemas.microsoft.com/office/drawing/2014/main" id="{39123681-F006-6E56-9F04-6D504DE10B45}"/>
              </a:ext>
            </a:extLst>
          </p:cNvPr>
          <p:cNvSpPr>
            <a:spLocks noGrp="1"/>
          </p:cNvSpPr>
          <p:nvPr>
            <p:ph type="ftr" sz="quarter" idx="10"/>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sp>
        <p:nvSpPr>
          <p:cNvPr id="6" name="Title 1">
            <a:extLst>
              <a:ext uri="{FF2B5EF4-FFF2-40B4-BE49-F238E27FC236}">
                <a16:creationId xmlns:a16="http://schemas.microsoft.com/office/drawing/2014/main" id="{45DAFAA3-979D-88DB-68E7-80712088C0F1}"/>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2"/>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33964703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gue_I">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43FD9FDE-9B17-EAB0-A1E2-8673CD1483C9}"/>
              </a:ext>
            </a:extLst>
          </p:cNvPr>
          <p:cNvPicPr>
            <a:picLocks noChangeAspect="1"/>
          </p:cNvPicPr>
          <p:nvPr/>
        </p:nvPicPr>
        <p:blipFill>
          <a:blip r:embed="rId4"/>
          <a:stretch>
            <a:fillRect/>
          </a:stretch>
        </p:blipFill>
        <p:spPr>
          <a:xfrm>
            <a:off x="182213" y="6312994"/>
            <a:ext cx="385026" cy="347712"/>
          </a:xfrm>
          <a:prstGeom prst="rect">
            <a:avLst/>
          </a:prstGeom>
          <a:ln w="12700">
            <a:miter lim="400000"/>
          </a:ln>
        </p:spPr>
      </p:pic>
      <p:sp>
        <p:nvSpPr>
          <p:cNvPr id="3" name="Footer Placeholder 2">
            <a:extLst>
              <a:ext uri="{FF2B5EF4-FFF2-40B4-BE49-F238E27FC236}">
                <a16:creationId xmlns:a16="http://schemas.microsoft.com/office/drawing/2014/main" id="{338BDEEE-C63F-2E01-C573-0E5E5078DF01}"/>
              </a:ext>
            </a:extLst>
          </p:cNvPr>
          <p:cNvSpPr>
            <a:spLocks noGrp="1"/>
          </p:cNvSpPr>
          <p:nvPr>
            <p:ph type="ftr" sz="quarter" idx="10"/>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sp>
        <p:nvSpPr>
          <p:cNvPr id="6" name="Title 1">
            <a:extLst>
              <a:ext uri="{FF2B5EF4-FFF2-40B4-BE49-F238E27FC236}">
                <a16:creationId xmlns:a16="http://schemas.microsoft.com/office/drawing/2014/main" id="{EADF32C7-2199-2FC4-AD19-7DE1CB7A1B02}"/>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2"/>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3133761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egue Midn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E683ED-333E-71AE-8D5B-04FB014DEDA7}"/>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accent1"/>
                </a:solidFill>
                <a:latin typeface="+mj-lt"/>
                <a:cs typeface="CiscoSansTT ExtraLight" panose="020B0303020201020303" pitchFamily="34" charset="0"/>
              </a:defRPr>
            </a:lvl1pPr>
          </a:lstStyle>
          <a:p>
            <a:r>
              <a:rPr lang="en-GB"/>
              <a:t>Segue slide</a:t>
            </a:r>
            <a:endParaRPr lang="en-US"/>
          </a:p>
        </p:txBody>
      </p:sp>
      <p:pic>
        <p:nvPicPr>
          <p:cNvPr id="5" name="Image" descr="Image">
            <a:extLst>
              <a:ext uri="{FF2B5EF4-FFF2-40B4-BE49-F238E27FC236}">
                <a16:creationId xmlns:a16="http://schemas.microsoft.com/office/drawing/2014/main" id="{4C2BCF50-A5ED-94E5-70AC-FBBB1A85A519}"/>
              </a:ext>
            </a:extLst>
          </p:cNvPr>
          <p:cNvPicPr>
            <a:picLocks noChangeAspect="1"/>
          </p:cNvPicPr>
          <p:nvPr/>
        </p:nvPicPr>
        <p:blipFill>
          <a:blip r:embed="rId2"/>
          <a:stretch>
            <a:fillRect/>
          </a:stretch>
        </p:blipFill>
        <p:spPr>
          <a:xfrm>
            <a:off x="182213" y="6312994"/>
            <a:ext cx="385026" cy="347712"/>
          </a:xfrm>
          <a:prstGeom prst="rect">
            <a:avLst/>
          </a:prstGeom>
          <a:ln w="12700">
            <a:miter lim="400000"/>
          </a:ln>
        </p:spPr>
      </p:pic>
      <p:sp>
        <p:nvSpPr>
          <p:cNvPr id="6" name="Footer Placeholder 2">
            <a:extLst>
              <a:ext uri="{FF2B5EF4-FFF2-40B4-BE49-F238E27FC236}">
                <a16:creationId xmlns:a16="http://schemas.microsoft.com/office/drawing/2014/main" id="{ED7CB20D-54D1-A7EF-4E42-F97AAAF8F0E8}"/>
              </a:ext>
            </a:extLst>
          </p:cNvPr>
          <p:cNvSpPr>
            <a:spLocks noGrp="1"/>
          </p:cNvSpPr>
          <p:nvPr>
            <p:ph type="ftr" sz="quarter" idx="10"/>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558774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tx1"/>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1"/>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8A2A1D0-2DE3-FDA3-26A4-4E4DCF25BD38}"/>
              </a:ext>
            </a:extLst>
          </p:cNvPr>
          <p:cNvSpPr>
            <a:spLocks noGrp="1"/>
          </p:cNvSpPr>
          <p:nvPr>
            <p:ph type="ftr" sz="quarter" idx="14"/>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3032366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_De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EB9546-94E8-1279-4E4F-4F9E227D16F3}"/>
              </a:ext>
            </a:extLst>
          </p:cNvPr>
          <p:cNvSpPr/>
          <p:nvPr/>
        </p:nvSpPr>
        <p:spPr>
          <a:xfrm>
            <a:off x="0" y="0"/>
            <a:ext cx="12192000" cy="6858000"/>
          </a:xfrm>
          <a:prstGeom prst="rect">
            <a:avLst/>
          </a:prstGeom>
          <a:gradFill flip="none" rotWithShape="1">
            <a:gsLst>
              <a:gs pos="0">
                <a:schemeClr val="bg2">
                  <a:alpha val="0"/>
                  <a:lumMod val="0"/>
                  <a:lumOff val="100000"/>
                </a:schemeClr>
              </a:gs>
              <a:gs pos="100000">
                <a:schemeClr val="bg2">
                  <a:alpha val="80429"/>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rgbClr val="000000"/>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rgbClr val="000000"/>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rgbClr val="000000"/>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9508A82-9E77-D93D-939C-6F1A46153FE2}"/>
              </a:ext>
            </a:extLst>
          </p:cNvPr>
          <p:cNvSpPr>
            <a:spLocks noGrp="1"/>
          </p:cNvSpPr>
          <p:nvPr>
            <p:ph type="ftr" sz="quarter" idx="14"/>
          </p:nvPr>
        </p:nvSpPr>
        <p:spPr>
          <a:xfrm>
            <a:off x="609602" y="6446666"/>
            <a:ext cx="4776396" cy="175247"/>
          </a:xfrm>
          <a:prstGeom prst="rect">
            <a:avLst/>
          </a:prstGeom>
        </p:spPr>
        <p:txBody>
          <a:bodyPr/>
          <a:lstStyle>
            <a:lvl1pPr>
              <a:defRPr>
                <a:solidFill>
                  <a:srgbClr val="000000"/>
                </a:solidFill>
              </a:defRPr>
            </a:lvl1p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2150822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_Fr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rgbClr val="000000"/>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rgbClr val="000000"/>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1390185" y="1795202"/>
            <a:ext cx="9411629" cy="2914722"/>
          </a:xfrm>
          <a:prstGeom prst="rect">
            <a:avLst/>
          </a:prstGeom>
        </p:spPr>
        <p:txBody>
          <a:bodyPr anchor="ctr"/>
          <a:lstStyle>
            <a:lvl1pPr marL="0" indent="0" algn="ctr">
              <a:lnSpc>
                <a:spcPts val="4800"/>
              </a:lnSpc>
              <a:buFont typeface="Arial" panose="020B0604020202020204" pitchFamily="34" charset="0"/>
              <a:buNone/>
              <a:defRPr sz="4000" b="0" i="0" spc="0" baseline="0">
                <a:solidFill>
                  <a:srgbClr val="000000"/>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9508A82-9E77-D93D-939C-6F1A46153FE2}"/>
              </a:ext>
            </a:extLst>
          </p:cNvPr>
          <p:cNvSpPr>
            <a:spLocks noGrp="1"/>
          </p:cNvSpPr>
          <p:nvPr>
            <p:ph type="ftr" sz="quarter" idx="14"/>
          </p:nvPr>
        </p:nvSpPr>
        <p:spPr>
          <a:xfrm>
            <a:off x="609602" y="6446666"/>
            <a:ext cx="4776396" cy="175247"/>
          </a:xfrm>
          <a:prstGeom prst="rect">
            <a:avLst/>
          </a:prstGeom>
        </p:spPr>
        <p:txBody>
          <a:bodyPr/>
          <a:lstStyle>
            <a:lvl1pPr>
              <a:defRPr>
                <a:solidFill>
                  <a:srgbClr val="000000"/>
                </a:solidFill>
              </a:defRPr>
            </a:lvl1p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9655107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_Black">
    <p:bg>
      <p:bgPr>
        <a:solidFill>
          <a:srgbClr val="000000"/>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bg2"/>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2"/>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9508A82-9E77-D93D-939C-6F1A46153FE2}"/>
              </a:ext>
            </a:extLst>
          </p:cNvPr>
          <p:cNvSpPr>
            <a:spLocks noGrp="1"/>
          </p:cNvSpPr>
          <p:nvPr>
            <p:ph type="ftr" sz="quarter" idx="14"/>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5" name="Image" descr="Image">
            <a:extLst>
              <a:ext uri="{FF2B5EF4-FFF2-40B4-BE49-F238E27FC236}">
                <a16:creationId xmlns:a16="http://schemas.microsoft.com/office/drawing/2014/main" id="{51289944-F6B9-B892-7C17-102FDF11087E}"/>
              </a:ext>
            </a:extLst>
          </p:cNvPr>
          <p:cNvPicPr>
            <a:picLocks noChangeAspect="1"/>
          </p:cNvPicPr>
          <p:nvPr/>
        </p:nvPicPr>
        <p:blipFill>
          <a:blip r:embed="rId4"/>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51482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Left White + Spark">
    <p:spTree>
      <p:nvGrpSpPr>
        <p:cNvPr id="1" name=""/>
        <p:cNvGrpSpPr/>
        <p:nvPr/>
      </p:nvGrpSpPr>
      <p:grpSpPr>
        <a:xfrm>
          <a:off x="0" y="0"/>
          <a:ext cx="0" cy="0"/>
          <a:chOff x="0" y="0"/>
          <a:chExt cx="0" cy="0"/>
        </a:xfrm>
      </p:grpSpPr>
      <p:pic>
        <p:nvPicPr>
          <p:cNvPr id="6" name="outshift_byCisco_logo_5col_pos.png" descr="outshift_byCisco_logo_5col_pos.png">
            <a:extLst>
              <a:ext uri="{FF2B5EF4-FFF2-40B4-BE49-F238E27FC236}">
                <a16:creationId xmlns:a16="http://schemas.microsoft.com/office/drawing/2014/main" id="{2BE3BB85-1883-D8A1-4B6B-5E1BFD8ED867}"/>
              </a:ext>
            </a:extLst>
          </p:cNvPr>
          <p:cNvPicPr>
            <a:picLocks noChangeAspect="1"/>
          </p:cNvPicPr>
          <p:nvPr/>
        </p:nvPicPr>
        <p:blipFill>
          <a:blip r:embed="rId2"/>
          <a:stretch>
            <a:fillRect/>
          </a:stretch>
        </p:blipFill>
        <p:spPr>
          <a:xfrm>
            <a:off x="577302" y="415834"/>
            <a:ext cx="1722498" cy="709265"/>
          </a:xfrm>
          <a:prstGeom prst="rect">
            <a:avLst/>
          </a:prstGeom>
          <a:ln w="12700">
            <a:miter lim="400000"/>
          </a:ln>
        </p:spPr>
      </p:pic>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latin typeface="+mn-lt"/>
              </a:defRPr>
            </a:lvl1pPr>
          </a:lstStyle>
          <a:p>
            <a:r>
              <a:rPr lang="en-GB"/>
              <a:t>Date</a:t>
            </a:r>
          </a:p>
        </p:txBody>
      </p:sp>
      <p:sp>
        <p:nvSpPr>
          <p:cNvPr id="3" name="Picture Placeholder 2">
            <a:extLst>
              <a:ext uri="{FF2B5EF4-FFF2-40B4-BE49-F238E27FC236}">
                <a16:creationId xmlns:a16="http://schemas.microsoft.com/office/drawing/2014/main" id="{43FA6E2B-0C87-014C-05FD-D7E5357B0026}"/>
              </a:ext>
            </a:extLst>
          </p:cNvPr>
          <p:cNvSpPr>
            <a:spLocks noGrp="1"/>
          </p:cNvSpPr>
          <p:nvPr>
            <p:ph type="pic" sz="quarter" idx="21"/>
          </p:nvPr>
        </p:nvSpPr>
        <p:spPr>
          <a:xfrm>
            <a:off x="7131050" y="171449"/>
            <a:ext cx="5060950" cy="4762090"/>
          </a:xfrm>
          <a:custGeom>
            <a:avLst/>
            <a:gdLst>
              <a:gd name="connsiteX0" fmla="*/ 3129784 w 5060950"/>
              <a:gd name="connsiteY0" fmla="*/ 3959738 h 4762090"/>
              <a:gd name="connsiteX1" fmla="*/ 3243637 w 5060950"/>
              <a:gd name="connsiteY1" fmla="*/ 3996762 h 4762090"/>
              <a:gd name="connsiteX2" fmla="*/ 3243636 w 5060950"/>
              <a:gd name="connsiteY2" fmla="*/ 3996763 h 4762090"/>
              <a:gd name="connsiteX3" fmla="*/ 3293927 w 5060950"/>
              <a:gd name="connsiteY3" fmla="*/ 4281977 h 4762090"/>
              <a:gd name="connsiteX4" fmla="*/ 3018906 w 5060950"/>
              <a:gd name="connsiteY4" fmla="*/ 4674747 h 4762090"/>
              <a:gd name="connsiteX5" fmla="*/ 2733692 w 5060950"/>
              <a:gd name="connsiteY5" fmla="*/ 4725038 h 4762090"/>
              <a:gd name="connsiteX6" fmla="*/ 2733692 w 5060950"/>
              <a:gd name="connsiteY6" fmla="*/ 4725039 h 4762090"/>
              <a:gd name="connsiteX7" fmla="*/ 2683402 w 5060950"/>
              <a:gd name="connsiteY7" fmla="*/ 4439825 h 4762090"/>
              <a:gd name="connsiteX8" fmla="*/ 2958423 w 5060950"/>
              <a:gd name="connsiteY8" fmla="*/ 4047053 h 4762090"/>
              <a:gd name="connsiteX9" fmla="*/ 3090614 w 5060950"/>
              <a:gd name="connsiteY9" fmla="*/ 3962838 h 4762090"/>
              <a:gd name="connsiteX10" fmla="*/ 3129784 w 5060950"/>
              <a:gd name="connsiteY10" fmla="*/ 3959738 h 4762090"/>
              <a:gd name="connsiteX11" fmla="*/ 2454707 w 5060950"/>
              <a:gd name="connsiteY11" fmla="*/ 3314159 h 4762090"/>
              <a:gd name="connsiteX12" fmla="*/ 2617807 w 5060950"/>
              <a:gd name="connsiteY12" fmla="*/ 3416078 h 4762090"/>
              <a:gd name="connsiteX13" fmla="*/ 2617806 w 5060950"/>
              <a:gd name="connsiteY13" fmla="*/ 3416078 h 4762090"/>
              <a:gd name="connsiteX14" fmla="*/ 2542848 w 5060950"/>
              <a:gd name="connsiteY14" fmla="*/ 3695824 h 4762090"/>
              <a:gd name="connsiteX15" fmla="*/ 1666676 w 5060950"/>
              <a:gd name="connsiteY15" fmla="*/ 4201681 h 4762090"/>
              <a:gd name="connsiteX16" fmla="*/ 1386930 w 5060950"/>
              <a:gd name="connsiteY16" fmla="*/ 4126723 h 4762090"/>
              <a:gd name="connsiteX17" fmla="*/ 1386931 w 5060950"/>
              <a:gd name="connsiteY17" fmla="*/ 4126724 h 4762090"/>
              <a:gd name="connsiteX18" fmla="*/ 1461888 w 5060950"/>
              <a:gd name="connsiteY18" fmla="*/ 3846978 h 4762090"/>
              <a:gd name="connsiteX19" fmla="*/ 2338061 w 5060950"/>
              <a:gd name="connsiteY19" fmla="*/ 3341120 h 4762090"/>
              <a:gd name="connsiteX20" fmla="*/ 2454707 w 5060950"/>
              <a:gd name="connsiteY20" fmla="*/ 3314159 h 4762090"/>
              <a:gd name="connsiteX21" fmla="*/ 204788 w 5060950"/>
              <a:gd name="connsiteY21" fmla="*/ 2276475 h 4762090"/>
              <a:gd name="connsiteX22" fmla="*/ 2262188 w 5060950"/>
              <a:gd name="connsiteY22" fmla="*/ 2276475 h 4762090"/>
              <a:gd name="connsiteX23" fmla="*/ 2466976 w 5060950"/>
              <a:gd name="connsiteY23" fmla="*/ 2481263 h 4762090"/>
              <a:gd name="connsiteX24" fmla="*/ 2466975 w 5060950"/>
              <a:gd name="connsiteY24" fmla="*/ 2481263 h 4762090"/>
              <a:gd name="connsiteX25" fmla="*/ 2262187 w 5060950"/>
              <a:gd name="connsiteY25" fmla="*/ 2686051 h 4762090"/>
              <a:gd name="connsiteX26" fmla="*/ 204788 w 5060950"/>
              <a:gd name="connsiteY26" fmla="*/ 2686050 h 4762090"/>
              <a:gd name="connsiteX27" fmla="*/ 16093 w 5060950"/>
              <a:gd name="connsiteY27" fmla="*/ 2560975 h 4762090"/>
              <a:gd name="connsiteX28" fmla="*/ 0 w 5060950"/>
              <a:gd name="connsiteY28" fmla="*/ 2481263 h 4762090"/>
              <a:gd name="connsiteX29" fmla="*/ 16093 w 5060950"/>
              <a:gd name="connsiteY29" fmla="*/ 2401551 h 4762090"/>
              <a:gd name="connsiteX30" fmla="*/ 204788 w 5060950"/>
              <a:gd name="connsiteY30" fmla="*/ 2276475 h 4762090"/>
              <a:gd name="connsiteX31" fmla="*/ 3783218 w 5060950"/>
              <a:gd name="connsiteY31" fmla="*/ 2263349 h 4762090"/>
              <a:gd name="connsiteX32" fmla="*/ 3280150 w 5060950"/>
              <a:gd name="connsiteY32" fmla="*/ 2764481 h 4762090"/>
              <a:gd name="connsiteX33" fmla="*/ 3783218 w 5060950"/>
              <a:gd name="connsiteY33" fmla="*/ 3265613 h 4762090"/>
              <a:gd name="connsiteX34" fmla="*/ 4286286 w 5060950"/>
              <a:gd name="connsiteY34" fmla="*/ 2764481 h 4762090"/>
              <a:gd name="connsiteX35" fmla="*/ 3783218 w 5060950"/>
              <a:gd name="connsiteY35" fmla="*/ 2263349 h 4762090"/>
              <a:gd name="connsiteX36" fmla="*/ 3783218 w 5060950"/>
              <a:gd name="connsiteY36" fmla="*/ 1916024 h 4762090"/>
              <a:gd name="connsiteX37" fmla="*/ 4633610 w 5060950"/>
              <a:gd name="connsiteY37" fmla="*/ 2764481 h 4762090"/>
              <a:gd name="connsiteX38" fmla="*/ 3783218 w 5060950"/>
              <a:gd name="connsiteY38" fmla="*/ 3612938 h 4762090"/>
              <a:gd name="connsiteX39" fmla="*/ 2932826 w 5060950"/>
              <a:gd name="connsiteY39" fmla="*/ 2764481 h 4762090"/>
              <a:gd name="connsiteX40" fmla="*/ 3783218 w 5060950"/>
              <a:gd name="connsiteY40" fmla="*/ 1916024 h 4762090"/>
              <a:gd name="connsiteX41" fmla="*/ 2425270 w 5060950"/>
              <a:gd name="connsiteY41" fmla="*/ 1057072 h 4762090"/>
              <a:gd name="connsiteX42" fmla="*/ 2596631 w 5060950"/>
              <a:gd name="connsiteY42" fmla="*/ 1144387 h 4762090"/>
              <a:gd name="connsiteX43" fmla="*/ 2871652 w 5060950"/>
              <a:gd name="connsiteY43" fmla="*/ 1537158 h 4762090"/>
              <a:gd name="connsiteX44" fmla="*/ 2821361 w 5060950"/>
              <a:gd name="connsiteY44" fmla="*/ 1822372 h 4762090"/>
              <a:gd name="connsiteX45" fmla="*/ 2821361 w 5060950"/>
              <a:gd name="connsiteY45" fmla="*/ 1822372 h 4762090"/>
              <a:gd name="connsiteX46" fmla="*/ 2536146 w 5060950"/>
              <a:gd name="connsiteY46" fmla="*/ 1772081 h 4762090"/>
              <a:gd name="connsiteX47" fmla="*/ 2261127 w 5060950"/>
              <a:gd name="connsiteY47" fmla="*/ 1379310 h 4762090"/>
              <a:gd name="connsiteX48" fmla="*/ 2311417 w 5060950"/>
              <a:gd name="connsiteY48" fmla="*/ 1094096 h 4762090"/>
              <a:gd name="connsiteX49" fmla="*/ 2311417 w 5060950"/>
              <a:gd name="connsiteY49" fmla="*/ 1094096 h 4762090"/>
              <a:gd name="connsiteX50" fmla="*/ 2425270 w 5060950"/>
              <a:gd name="connsiteY50" fmla="*/ 1057072 h 4762090"/>
              <a:gd name="connsiteX51" fmla="*/ 5060950 w 5060950"/>
              <a:gd name="connsiteY51" fmla="*/ 295619 h 4762090"/>
              <a:gd name="connsiteX52" fmla="*/ 5060950 w 5060950"/>
              <a:gd name="connsiteY52" fmla="*/ 1114769 h 4762090"/>
              <a:gd name="connsiteX53" fmla="*/ 4798642 w 5060950"/>
              <a:gd name="connsiteY53" fmla="*/ 1569099 h 4762090"/>
              <a:gd name="connsiteX54" fmla="*/ 4556720 w 5060950"/>
              <a:gd name="connsiteY54" fmla="*/ 1661089 h 4762090"/>
              <a:gd name="connsiteX55" fmla="*/ 4518897 w 5060950"/>
              <a:gd name="connsiteY55" fmla="*/ 1644057 h 4762090"/>
              <a:gd name="connsiteX56" fmla="*/ 4457910 w 5060950"/>
              <a:gd name="connsiteY56" fmla="*/ 1590263 h 4762090"/>
              <a:gd name="connsiteX57" fmla="*/ 4443940 w 5060950"/>
              <a:gd name="connsiteY57" fmla="*/ 1364311 h 4762090"/>
              <a:gd name="connsiteX58" fmla="*/ 3656359 w 5060950"/>
              <a:gd name="connsiteY58" fmla="*/ 0 h 4762090"/>
              <a:gd name="connsiteX59" fmla="*/ 3697630 w 5060950"/>
              <a:gd name="connsiteY59" fmla="*/ 4161 h 4762090"/>
              <a:gd name="connsiteX60" fmla="*/ 3861146 w 5060950"/>
              <a:gd name="connsiteY60" fmla="*/ 204788 h 4762090"/>
              <a:gd name="connsiteX61" fmla="*/ 3861146 w 5060950"/>
              <a:gd name="connsiteY61" fmla="*/ 1215604 h 4762090"/>
              <a:gd name="connsiteX62" fmla="*/ 3656358 w 5060950"/>
              <a:gd name="connsiteY62" fmla="*/ 1420392 h 4762090"/>
              <a:gd name="connsiteX63" fmla="*/ 3656358 w 5060950"/>
              <a:gd name="connsiteY63" fmla="*/ 1420391 h 4762090"/>
              <a:gd name="connsiteX64" fmla="*/ 3451570 w 5060950"/>
              <a:gd name="connsiteY64" fmla="*/ 1215603 h 4762090"/>
              <a:gd name="connsiteX65" fmla="*/ 3451571 w 5060950"/>
              <a:gd name="connsiteY65" fmla="*/ 204788 h 4762090"/>
              <a:gd name="connsiteX66" fmla="*/ 3615087 w 5060950"/>
              <a:gd name="connsiteY66" fmla="*/ 4161 h 4762090"/>
              <a:gd name="connsiteX67" fmla="*/ 3656358 w 5060950"/>
              <a:gd name="connsiteY67" fmla="*/ 0 h 4762090"/>
              <a:gd name="connsiteX68" fmla="*/ 3656359 w 5060950"/>
              <a:gd name="connsiteY68" fmla="*/ 0 h 4762090"/>
              <a:gd name="connsiteX69" fmla="*/ 3656359 w 5060950"/>
              <a:gd name="connsiteY69" fmla="*/ 0 h 476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60950" h="4762090">
                <a:moveTo>
                  <a:pt x="3129784" y="3959738"/>
                </a:moveTo>
                <a:cubicBezTo>
                  <a:pt x="3169223" y="3960397"/>
                  <a:pt x="3208895" y="3972435"/>
                  <a:pt x="3243637" y="3996762"/>
                </a:cubicBezTo>
                <a:lnTo>
                  <a:pt x="3243636" y="3996763"/>
                </a:lnTo>
                <a:cubicBezTo>
                  <a:pt x="3336283" y="4061635"/>
                  <a:pt x="3358799" y="4189331"/>
                  <a:pt x="3293927" y="4281977"/>
                </a:cubicBezTo>
                <a:lnTo>
                  <a:pt x="3018906" y="4674747"/>
                </a:lnTo>
                <a:cubicBezTo>
                  <a:pt x="2954034" y="4767394"/>
                  <a:pt x="2826339" y="4789910"/>
                  <a:pt x="2733692" y="4725038"/>
                </a:cubicBezTo>
                <a:lnTo>
                  <a:pt x="2733692" y="4725039"/>
                </a:lnTo>
                <a:cubicBezTo>
                  <a:pt x="2641046" y="4660167"/>
                  <a:pt x="2618529" y="4532472"/>
                  <a:pt x="2683402" y="4439825"/>
                </a:cubicBezTo>
                <a:lnTo>
                  <a:pt x="2958423" y="4047053"/>
                </a:lnTo>
                <a:cubicBezTo>
                  <a:pt x="2990859" y="4000730"/>
                  <a:pt x="3039001" y="3971939"/>
                  <a:pt x="3090614" y="3962838"/>
                </a:cubicBezTo>
                <a:cubicBezTo>
                  <a:pt x="3103518" y="3960563"/>
                  <a:pt x="3116638" y="3959518"/>
                  <a:pt x="3129784" y="3959738"/>
                </a:cubicBezTo>
                <a:close/>
                <a:moveTo>
                  <a:pt x="2454707" y="3314159"/>
                </a:moveTo>
                <a:cubicBezTo>
                  <a:pt x="2520284" y="3318794"/>
                  <a:pt x="2582463" y="3354860"/>
                  <a:pt x="2617807" y="3416078"/>
                </a:cubicBezTo>
                <a:lnTo>
                  <a:pt x="2617806" y="3416078"/>
                </a:lnTo>
                <a:cubicBezTo>
                  <a:pt x="2674356" y="3514026"/>
                  <a:pt x="2640796" y="3639273"/>
                  <a:pt x="2542848" y="3695824"/>
                </a:cubicBezTo>
                <a:lnTo>
                  <a:pt x="1666676" y="4201681"/>
                </a:lnTo>
                <a:cubicBezTo>
                  <a:pt x="1568728" y="4258231"/>
                  <a:pt x="1443481" y="4224672"/>
                  <a:pt x="1386930" y="4126723"/>
                </a:cubicBezTo>
                <a:lnTo>
                  <a:pt x="1386931" y="4126724"/>
                </a:lnTo>
                <a:cubicBezTo>
                  <a:pt x="1330380" y="4028776"/>
                  <a:pt x="1363940" y="3903529"/>
                  <a:pt x="1461888" y="3846978"/>
                </a:cubicBezTo>
                <a:lnTo>
                  <a:pt x="2338061" y="3341120"/>
                </a:lnTo>
                <a:cubicBezTo>
                  <a:pt x="2374792" y="3319913"/>
                  <a:pt x="2415361" y="3311379"/>
                  <a:pt x="2454707" y="3314159"/>
                </a:cubicBezTo>
                <a:close/>
                <a:moveTo>
                  <a:pt x="204788" y="2276475"/>
                </a:moveTo>
                <a:lnTo>
                  <a:pt x="2262188" y="2276475"/>
                </a:lnTo>
                <a:cubicBezTo>
                  <a:pt x="2375289" y="2276475"/>
                  <a:pt x="2466976" y="2368162"/>
                  <a:pt x="2466976" y="2481263"/>
                </a:cubicBezTo>
                <a:lnTo>
                  <a:pt x="2466975" y="2481263"/>
                </a:lnTo>
                <a:cubicBezTo>
                  <a:pt x="2466975" y="2594364"/>
                  <a:pt x="2375288" y="2686051"/>
                  <a:pt x="2262187" y="2686051"/>
                </a:cubicBezTo>
                <a:lnTo>
                  <a:pt x="204788" y="2686050"/>
                </a:lnTo>
                <a:cubicBezTo>
                  <a:pt x="119962" y="2686050"/>
                  <a:pt x="47182" y="2634476"/>
                  <a:pt x="16093" y="2560975"/>
                </a:cubicBezTo>
                <a:lnTo>
                  <a:pt x="0" y="2481263"/>
                </a:lnTo>
                <a:lnTo>
                  <a:pt x="16093" y="2401551"/>
                </a:lnTo>
                <a:cubicBezTo>
                  <a:pt x="47182" y="2328049"/>
                  <a:pt x="119962" y="2276475"/>
                  <a:pt x="204788" y="2276475"/>
                </a:cubicBezTo>
                <a:close/>
                <a:moveTo>
                  <a:pt x="3783218" y="2263349"/>
                </a:moveTo>
                <a:cubicBezTo>
                  <a:pt x="3505381" y="2263349"/>
                  <a:pt x="3280150" y="2487713"/>
                  <a:pt x="3280150" y="2764481"/>
                </a:cubicBezTo>
                <a:cubicBezTo>
                  <a:pt x="3280150" y="3041249"/>
                  <a:pt x="3505381" y="3265613"/>
                  <a:pt x="3783218" y="3265613"/>
                </a:cubicBezTo>
                <a:cubicBezTo>
                  <a:pt x="4061055" y="3265613"/>
                  <a:pt x="4286286" y="3041249"/>
                  <a:pt x="4286286" y="2764481"/>
                </a:cubicBezTo>
                <a:cubicBezTo>
                  <a:pt x="4286286" y="2487713"/>
                  <a:pt x="4061055" y="2263349"/>
                  <a:pt x="3783218" y="2263349"/>
                </a:cubicBezTo>
                <a:close/>
                <a:moveTo>
                  <a:pt x="3783218" y="1916024"/>
                </a:moveTo>
                <a:cubicBezTo>
                  <a:pt x="4252877" y="1916024"/>
                  <a:pt x="4633610" y="2295891"/>
                  <a:pt x="4633610" y="2764481"/>
                </a:cubicBezTo>
                <a:cubicBezTo>
                  <a:pt x="4633610" y="3233071"/>
                  <a:pt x="4252877" y="3612938"/>
                  <a:pt x="3783218" y="3612938"/>
                </a:cubicBezTo>
                <a:cubicBezTo>
                  <a:pt x="3313559" y="3612938"/>
                  <a:pt x="2932826" y="3233071"/>
                  <a:pt x="2932826" y="2764481"/>
                </a:cubicBezTo>
                <a:cubicBezTo>
                  <a:pt x="2932826" y="2295891"/>
                  <a:pt x="3313559" y="1916024"/>
                  <a:pt x="3783218" y="1916024"/>
                </a:cubicBezTo>
                <a:close/>
                <a:moveTo>
                  <a:pt x="2425270" y="1057072"/>
                </a:moveTo>
                <a:cubicBezTo>
                  <a:pt x="2491001" y="1055973"/>
                  <a:pt x="2556086" y="1086483"/>
                  <a:pt x="2596631" y="1144387"/>
                </a:cubicBezTo>
                <a:lnTo>
                  <a:pt x="2871652" y="1537158"/>
                </a:lnTo>
                <a:cubicBezTo>
                  <a:pt x="2936524" y="1629805"/>
                  <a:pt x="2914008" y="1757500"/>
                  <a:pt x="2821361" y="1822372"/>
                </a:cubicBezTo>
                <a:lnTo>
                  <a:pt x="2821361" y="1822372"/>
                </a:lnTo>
                <a:cubicBezTo>
                  <a:pt x="2728714" y="1887244"/>
                  <a:pt x="2601019" y="1864727"/>
                  <a:pt x="2536146" y="1772081"/>
                </a:cubicBezTo>
                <a:lnTo>
                  <a:pt x="2261127" y="1379310"/>
                </a:lnTo>
                <a:cubicBezTo>
                  <a:pt x="2196254" y="1286663"/>
                  <a:pt x="2218771" y="1158968"/>
                  <a:pt x="2311417" y="1094096"/>
                </a:cubicBezTo>
                <a:lnTo>
                  <a:pt x="2311417" y="1094096"/>
                </a:lnTo>
                <a:cubicBezTo>
                  <a:pt x="2346160" y="1069769"/>
                  <a:pt x="2385831" y="1057731"/>
                  <a:pt x="2425270" y="1057072"/>
                </a:cubicBezTo>
                <a:close/>
                <a:moveTo>
                  <a:pt x="5060950" y="295619"/>
                </a:moveTo>
                <a:lnTo>
                  <a:pt x="5060950" y="1114769"/>
                </a:lnTo>
                <a:lnTo>
                  <a:pt x="4798642" y="1569099"/>
                </a:lnTo>
                <a:cubicBezTo>
                  <a:pt x="4749161" y="1654803"/>
                  <a:pt x="4647083" y="1691211"/>
                  <a:pt x="4556720" y="1661089"/>
                </a:cubicBezTo>
                <a:lnTo>
                  <a:pt x="4518897" y="1644057"/>
                </a:lnTo>
                <a:lnTo>
                  <a:pt x="4457910" y="1590263"/>
                </a:lnTo>
                <a:cubicBezTo>
                  <a:pt x="4409801" y="1526589"/>
                  <a:pt x="4401528" y="1437772"/>
                  <a:pt x="4443940" y="1364311"/>
                </a:cubicBezTo>
                <a:close/>
                <a:moveTo>
                  <a:pt x="3656359" y="0"/>
                </a:moveTo>
                <a:lnTo>
                  <a:pt x="3697630" y="4161"/>
                </a:lnTo>
                <a:cubicBezTo>
                  <a:pt x="3790948" y="23256"/>
                  <a:pt x="3861146" y="105825"/>
                  <a:pt x="3861146" y="204788"/>
                </a:cubicBezTo>
                <a:lnTo>
                  <a:pt x="3861146" y="1215604"/>
                </a:lnTo>
                <a:cubicBezTo>
                  <a:pt x="3861146" y="1328705"/>
                  <a:pt x="3769459" y="1420392"/>
                  <a:pt x="3656358" y="1420392"/>
                </a:cubicBezTo>
                <a:lnTo>
                  <a:pt x="3656358" y="1420391"/>
                </a:lnTo>
                <a:cubicBezTo>
                  <a:pt x="3543257" y="1420391"/>
                  <a:pt x="3451570" y="1328704"/>
                  <a:pt x="3451570" y="1215603"/>
                </a:cubicBezTo>
                <a:lnTo>
                  <a:pt x="3451571" y="204788"/>
                </a:lnTo>
                <a:cubicBezTo>
                  <a:pt x="3451571" y="105825"/>
                  <a:pt x="3521769" y="23256"/>
                  <a:pt x="3615087" y="4161"/>
                </a:cubicBezTo>
                <a:close/>
                <a:moveTo>
                  <a:pt x="3656358" y="0"/>
                </a:moveTo>
                <a:lnTo>
                  <a:pt x="3656359" y="0"/>
                </a:lnTo>
                <a:lnTo>
                  <a:pt x="3656359" y="0"/>
                </a:lnTo>
                <a:close/>
              </a:path>
            </a:pathLst>
          </a:custGeom>
          <a:solidFill>
            <a:srgbClr val="ABB1BA"/>
          </a:solidFill>
        </p:spPr>
        <p:txBody>
          <a:bodyPr wrap="square" lIns="914400" tIns="274320" anchor="ctr">
            <a:noAutofit/>
          </a:bodyPr>
          <a:lstStyle>
            <a:lvl1pPr marL="0" indent="0" algn="l">
              <a:buNone/>
              <a:defRPr sz="1600"/>
            </a:lvl1pPr>
          </a:lstStyle>
          <a:p>
            <a:r>
              <a:rPr lang="en-US"/>
              <a:t>Click icon to add picture</a:t>
            </a:r>
          </a:p>
        </p:txBody>
      </p:sp>
    </p:spTree>
    <p:extLst>
      <p:ext uri="{BB962C8B-B14F-4D97-AF65-F5344CB8AC3E}">
        <p14:creationId xmlns:p14="http://schemas.microsoft.com/office/powerpoint/2010/main" val="8800738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_Black De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EB9546-94E8-1279-4E4F-4F9E227D16F3}"/>
              </a:ext>
            </a:extLst>
          </p:cNvPr>
          <p:cNvSpPr/>
          <p:nvPr/>
        </p:nvSpPr>
        <p:spPr>
          <a:xfrm>
            <a:off x="0" y="0"/>
            <a:ext cx="12192000" cy="6858000"/>
          </a:xfrm>
          <a:prstGeom prst="rect">
            <a:avLst/>
          </a:prstGeom>
          <a:gradFill flip="none" rotWithShape="1">
            <a:gsLst>
              <a:gs pos="0">
                <a:srgbClr val="000000">
                  <a:alpha val="0"/>
                  <a:lumMod val="0"/>
                </a:srgbClr>
              </a:gs>
              <a:gs pos="100000">
                <a:srgbClr val="00000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bg2"/>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2"/>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9508A82-9E77-D93D-939C-6F1A46153FE2}"/>
              </a:ext>
            </a:extLst>
          </p:cNvPr>
          <p:cNvSpPr>
            <a:spLocks noGrp="1"/>
          </p:cNvSpPr>
          <p:nvPr>
            <p:ph type="ftr" sz="quarter" idx="14"/>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5" name="Image" descr="Image">
            <a:extLst>
              <a:ext uri="{FF2B5EF4-FFF2-40B4-BE49-F238E27FC236}">
                <a16:creationId xmlns:a16="http://schemas.microsoft.com/office/drawing/2014/main" id="{51289944-F6B9-B892-7C17-102FDF11087E}"/>
              </a:ext>
            </a:extLst>
          </p:cNvPr>
          <p:cNvPicPr>
            <a:picLocks noChangeAspect="1"/>
          </p:cNvPicPr>
          <p:nvPr/>
        </p:nvPicPr>
        <p:blipFill>
          <a:blip r:embed="rId5"/>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11769690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_Black Fr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bg2"/>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1444752" y="1804416"/>
            <a:ext cx="9302496" cy="2901697"/>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2"/>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976" y="733891"/>
            <a:ext cx="1508048" cy="836396"/>
          </a:xfrm>
          <a:prstGeom prst="rect">
            <a:avLst/>
          </a:prstGeom>
        </p:spPr>
      </p:pic>
      <p:sp>
        <p:nvSpPr>
          <p:cNvPr id="2" name="Footer Placeholder 1">
            <a:extLst>
              <a:ext uri="{FF2B5EF4-FFF2-40B4-BE49-F238E27FC236}">
                <a16:creationId xmlns:a16="http://schemas.microsoft.com/office/drawing/2014/main" id="{D9508A82-9E77-D93D-939C-6F1A46153FE2}"/>
              </a:ext>
            </a:extLst>
          </p:cNvPr>
          <p:cNvSpPr>
            <a:spLocks noGrp="1"/>
          </p:cNvSpPr>
          <p:nvPr>
            <p:ph type="ftr" sz="quarter" idx="14"/>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5" name="Image" descr="Image">
            <a:extLst>
              <a:ext uri="{FF2B5EF4-FFF2-40B4-BE49-F238E27FC236}">
                <a16:creationId xmlns:a16="http://schemas.microsoft.com/office/drawing/2014/main" id="{51289944-F6B9-B892-7C17-102FDF11087E}"/>
              </a:ext>
            </a:extLst>
          </p:cNvPr>
          <p:cNvPicPr>
            <a:picLocks noChangeAspect="1"/>
          </p:cNvPicPr>
          <p:nvPr/>
        </p:nvPicPr>
        <p:blipFill>
          <a:blip r:embed="rId5"/>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200929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4" y="2565400"/>
            <a:ext cx="5166360" cy="2743200"/>
          </a:xfrm>
          <a:prstGeom prst="rect">
            <a:avLst/>
          </a:prstGeom>
        </p:spPr>
        <p:txBody>
          <a:bodyPr lIns="45720" tIns="45720" rIns="45720" bIns="45720">
            <a:noAutofit/>
          </a:bodyPr>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a:t>Heading</a:t>
            </a:r>
            <a:endParaRPr lang="en-US"/>
          </a:p>
        </p:txBody>
      </p:sp>
      <p:sp>
        <p:nvSpPr>
          <p:cNvPr id="2" name="Footer Placeholder 1">
            <a:extLst>
              <a:ext uri="{FF2B5EF4-FFF2-40B4-BE49-F238E27FC236}">
                <a16:creationId xmlns:a16="http://schemas.microsoft.com/office/drawing/2014/main" id="{97455088-B0DC-8365-E3DE-E058D8E32A15}"/>
              </a:ext>
            </a:extLst>
          </p:cNvPr>
          <p:cNvSpPr>
            <a:spLocks noGrp="1"/>
          </p:cNvSpPr>
          <p:nvPr>
            <p:ph type="ftr" sz="quarter" idx="16"/>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15509941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One Column">
    <p:bg>
      <p:bgPr>
        <a:solidFill>
          <a:schemeClr val="bg2">
            <a:lumMod val="95000"/>
          </a:schemeClr>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4" y="2565400"/>
            <a:ext cx="5166360" cy="2743200"/>
          </a:xfrm>
          <a:prstGeom prst="rect">
            <a:avLst/>
          </a:prstGeom>
        </p:spPr>
        <p:txBody>
          <a:bodyPr lIns="45720" tIns="45720" rIns="45720" bIns="45720">
            <a:noAutofit/>
          </a:bodyPr>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a:t>Heading</a:t>
            </a:r>
            <a:endParaRPr lang="en-US"/>
          </a:p>
        </p:txBody>
      </p:sp>
      <p:sp>
        <p:nvSpPr>
          <p:cNvPr id="2" name="Footer Placeholder 1">
            <a:extLst>
              <a:ext uri="{FF2B5EF4-FFF2-40B4-BE49-F238E27FC236}">
                <a16:creationId xmlns:a16="http://schemas.microsoft.com/office/drawing/2014/main" id="{97455088-B0DC-8365-E3DE-E058D8E32A15}"/>
              </a:ext>
            </a:extLst>
          </p:cNvPr>
          <p:cNvSpPr>
            <a:spLocks noGrp="1"/>
          </p:cNvSpPr>
          <p:nvPr>
            <p:ph type="ftr" sz="quarter" idx="16"/>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32889248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One Column">
    <p:bg>
      <p:bgPr>
        <a:solidFill>
          <a:srgbClr val="000000"/>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4" y="2565400"/>
            <a:ext cx="5166360" cy="2743200"/>
          </a:xfrm>
          <a:prstGeom prst="rect">
            <a:avLst/>
          </a:prstGeom>
        </p:spPr>
        <p:txBody>
          <a:bodyPr lIns="45720" tIns="45720" rIns="45720" bIns="45720">
            <a:noAutofit/>
          </a:bodyPr>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2"/>
                </a:solidFill>
                <a:latin typeface="+mj-lt"/>
                <a:cs typeface="CiscoSansTT ExtraLight" panose="020B0303020201020303" pitchFamily="34" charset="0"/>
              </a:defRPr>
            </a:lvl1pPr>
          </a:lstStyle>
          <a:p>
            <a:r>
              <a:rPr lang="en-GB"/>
              <a:t>Heading</a:t>
            </a:r>
            <a:endParaRPr lang="en-US"/>
          </a:p>
        </p:txBody>
      </p:sp>
      <p:sp>
        <p:nvSpPr>
          <p:cNvPr id="2" name="Footer Placeholder 1">
            <a:extLst>
              <a:ext uri="{FF2B5EF4-FFF2-40B4-BE49-F238E27FC236}">
                <a16:creationId xmlns:a16="http://schemas.microsoft.com/office/drawing/2014/main" id="{97455088-B0DC-8365-E3DE-E058D8E32A15}"/>
              </a:ext>
            </a:extLst>
          </p:cNvPr>
          <p:cNvSpPr>
            <a:spLocks noGrp="1"/>
          </p:cNvSpPr>
          <p:nvPr>
            <p:ph type="ftr" sz="quarter" idx="16"/>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3" name="Image" descr="Image">
            <a:extLst>
              <a:ext uri="{FF2B5EF4-FFF2-40B4-BE49-F238E27FC236}">
                <a16:creationId xmlns:a16="http://schemas.microsoft.com/office/drawing/2014/main" id="{8E42CA94-B215-D2AC-A885-CDA695174887}"/>
              </a:ext>
            </a:extLst>
          </p:cNvPr>
          <p:cNvPicPr>
            <a:picLocks noChangeAspect="1"/>
          </p:cNvPicPr>
          <p:nvPr/>
        </p:nvPicPr>
        <p:blipFill>
          <a:blip r:embed="rId2"/>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517176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7" y="2382519"/>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5" y="2382520"/>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3" name="Text Placeholder 2">
            <a:extLst>
              <a:ext uri="{FF2B5EF4-FFF2-40B4-BE49-F238E27FC236}">
                <a16:creationId xmlns:a16="http://schemas.microsoft.com/office/drawing/2014/main" id="{F2F8DA8E-89D4-2754-2F23-8BC1A882CC64}"/>
              </a:ext>
            </a:extLst>
          </p:cNvPr>
          <p:cNvSpPr>
            <a:spLocks noGrp="1"/>
          </p:cNvSpPr>
          <p:nvPr>
            <p:ph type="body" sz="quarter" idx="30" hasCustomPrompt="1"/>
          </p:nvPr>
        </p:nvSpPr>
        <p:spPr>
          <a:xfrm>
            <a:off x="623679"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4" name="Text Placeholder 2">
            <a:extLst>
              <a:ext uri="{FF2B5EF4-FFF2-40B4-BE49-F238E27FC236}">
                <a16:creationId xmlns:a16="http://schemas.microsoft.com/office/drawing/2014/main" id="{0AC6832F-2D70-B8EC-0B06-A53E0213069D}"/>
              </a:ext>
            </a:extLst>
          </p:cNvPr>
          <p:cNvSpPr>
            <a:spLocks noGrp="1"/>
          </p:cNvSpPr>
          <p:nvPr>
            <p:ph type="body" sz="quarter" idx="27" hasCustomPrompt="1"/>
          </p:nvPr>
        </p:nvSpPr>
        <p:spPr>
          <a:xfrm>
            <a:off x="6399977"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6" name="Title 1">
            <a:extLst>
              <a:ext uri="{FF2B5EF4-FFF2-40B4-BE49-F238E27FC236}">
                <a16:creationId xmlns:a16="http://schemas.microsoft.com/office/drawing/2014/main" id="{AEA1A354-0871-A2E1-F013-7080A6D3E53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a:t>Heading</a:t>
            </a:r>
            <a:endParaRPr lang="en-US"/>
          </a:p>
        </p:txBody>
      </p:sp>
      <p:sp>
        <p:nvSpPr>
          <p:cNvPr id="9" name="Text Placeholder 6">
            <a:extLst>
              <a:ext uri="{FF2B5EF4-FFF2-40B4-BE49-F238E27FC236}">
                <a16:creationId xmlns:a16="http://schemas.microsoft.com/office/drawing/2014/main" id="{6C8EA024-D9FE-B723-2F3F-890E3F4517DB}"/>
              </a:ext>
            </a:extLst>
          </p:cNvPr>
          <p:cNvSpPr>
            <a:spLocks noGrp="1"/>
          </p:cNvSpPr>
          <p:nvPr>
            <p:ph type="body" sz="quarter" idx="19" hasCustomPrompt="1"/>
          </p:nvPr>
        </p:nvSpPr>
        <p:spPr>
          <a:xfrm>
            <a:off x="6407661" y="1551433"/>
            <a:ext cx="5165819" cy="658368"/>
          </a:xfrm>
          <a:prstGeom prst="rect">
            <a:avLst/>
          </a:prstGeom>
        </p:spPr>
        <p:txBody>
          <a:bodyPr lIns="45720" tIns="45720" rIns="45720" bIns="45720" anchor="b" anchorCtr="0">
            <a:noAutofit/>
          </a:bodyPr>
          <a:lstStyle>
            <a:lvl1pPr marL="0" indent="0">
              <a:lnSpc>
                <a:spcPct val="100000"/>
              </a:lnSpc>
              <a:spcBef>
                <a:spcPts val="0"/>
              </a:spcBef>
              <a:buNone/>
              <a:defRPr sz="3200" b="0" i="0">
                <a:solidFill>
                  <a:schemeClr val="bg1"/>
                </a:solidFill>
                <a:latin typeface="+mj-lt"/>
                <a:cs typeface="CiscoSansTT ExtraLight" panose="020B0303020201020303" pitchFamily="34" charset="0"/>
              </a:defRPr>
            </a:lvl1pPr>
          </a:lstStyle>
          <a:p>
            <a:r>
              <a:rPr lang="en-GB"/>
              <a:t>Heading</a:t>
            </a:r>
          </a:p>
        </p:txBody>
      </p:sp>
      <p:sp>
        <p:nvSpPr>
          <p:cNvPr id="2" name="Footer Placeholder 1">
            <a:extLst>
              <a:ext uri="{FF2B5EF4-FFF2-40B4-BE49-F238E27FC236}">
                <a16:creationId xmlns:a16="http://schemas.microsoft.com/office/drawing/2014/main" id="{29EEC868-8BD3-6679-C733-C75D2DFC8CFD}"/>
              </a:ext>
            </a:extLst>
          </p:cNvPr>
          <p:cNvSpPr>
            <a:spLocks noGrp="1"/>
          </p:cNvSpPr>
          <p:nvPr>
            <p:ph type="ftr" sz="quarter" idx="31"/>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13206944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21966"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4"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62644" y="1549400"/>
            <a:ext cx="3489236"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3165" y="1549400"/>
            <a:ext cx="3489762"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2" name="Text Placeholder 2">
            <a:extLst>
              <a:ext uri="{FF2B5EF4-FFF2-40B4-BE49-F238E27FC236}">
                <a16:creationId xmlns:a16="http://schemas.microsoft.com/office/drawing/2014/main" id="{90CFD439-E346-0E67-C9C2-132C9C4EAD4D}"/>
              </a:ext>
            </a:extLst>
          </p:cNvPr>
          <p:cNvSpPr>
            <a:spLocks noGrp="1"/>
          </p:cNvSpPr>
          <p:nvPr>
            <p:ph type="body" sz="quarter" idx="15" hasCustomPrompt="1"/>
          </p:nvPr>
        </p:nvSpPr>
        <p:spPr>
          <a:xfrm>
            <a:off x="621966"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 name="Text Placeholder 2">
            <a:extLst>
              <a:ext uri="{FF2B5EF4-FFF2-40B4-BE49-F238E27FC236}">
                <a16:creationId xmlns:a16="http://schemas.microsoft.com/office/drawing/2014/main" id="{444CB3C8-42AF-C48C-331D-14C6776D22E0}"/>
              </a:ext>
            </a:extLst>
          </p:cNvPr>
          <p:cNvSpPr>
            <a:spLocks noGrp="1"/>
          </p:cNvSpPr>
          <p:nvPr>
            <p:ph type="body" sz="quarter" idx="18" hasCustomPrompt="1"/>
          </p:nvPr>
        </p:nvSpPr>
        <p:spPr>
          <a:xfrm>
            <a:off x="8093165"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4" name="Text Placeholder 2">
            <a:extLst>
              <a:ext uri="{FF2B5EF4-FFF2-40B4-BE49-F238E27FC236}">
                <a16:creationId xmlns:a16="http://schemas.microsoft.com/office/drawing/2014/main" id="{995EC4FE-BFD0-FE57-EEA5-41CE44541429}"/>
              </a:ext>
            </a:extLst>
          </p:cNvPr>
          <p:cNvSpPr>
            <a:spLocks noGrp="1"/>
          </p:cNvSpPr>
          <p:nvPr>
            <p:ph type="body" sz="quarter" idx="20" hasCustomPrompt="1"/>
          </p:nvPr>
        </p:nvSpPr>
        <p:spPr>
          <a:xfrm>
            <a:off x="4362644"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6" name="Title 1">
            <a:extLst>
              <a:ext uri="{FF2B5EF4-FFF2-40B4-BE49-F238E27FC236}">
                <a16:creationId xmlns:a16="http://schemas.microsoft.com/office/drawing/2014/main" id="{75EF17F4-A551-A381-6DF1-CED9B14FF852}"/>
              </a:ext>
            </a:extLst>
          </p:cNvPr>
          <p:cNvSpPr>
            <a:spLocks noGrp="1"/>
          </p:cNvSpPr>
          <p:nvPr>
            <p:ph type="ctrTitle" hasCustomPrompt="1"/>
          </p:nvPr>
        </p:nvSpPr>
        <p:spPr>
          <a:xfrm>
            <a:off x="621966" y="1549400"/>
            <a:ext cx="3493008"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a:t>Heading</a:t>
            </a:r>
            <a:endParaRPr lang="en-US"/>
          </a:p>
        </p:txBody>
      </p:sp>
      <p:sp>
        <p:nvSpPr>
          <p:cNvPr id="5" name="Footer Placeholder 4">
            <a:extLst>
              <a:ext uri="{FF2B5EF4-FFF2-40B4-BE49-F238E27FC236}">
                <a16:creationId xmlns:a16="http://schemas.microsoft.com/office/drawing/2014/main" id="{A039CD1C-519B-40D1-E6D9-BDBD51A5E5C4}"/>
              </a:ext>
            </a:extLst>
          </p:cNvPr>
          <p:cNvSpPr>
            <a:spLocks noGrp="1"/>
          </p:cNvSpPr>
          <p:nvPr>
            <p:ph type="ftr" sz="quarter" idx="23"/>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3283679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w Icons">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26" name="Text Placeholder 6">
            <a:extLst>
              <a:ext uri="{FF2B5EF4-FFF2-40B4-BE49-F238E27FC236}">
                <a16:creationId xmlns:a16="http://schemas.microsoft.com/office/drawing/2014/main" id="{3148D23F-4FB0-0283-D700-8A06DCABC281}"/>
              </a:ext>
            </a:extLst>
          </p:cNvPr>
          <p:cNvSpPr>
            <a:spLocks noGrp="1"/>
          </p:cNvSpPr>
          <p:nvPr>
            <p:ph type="body" sz="quarter" idx="25" hasCustomPrompt="1"/>
          </p:nvPr>
        </p:nvSpPr>
        <p:spPr>
          <a:xfrm>
            <a:off x="6390621" y="2763200"/>
            <a:ext cx="5178611"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27" name="Picture Placeholder 2">
            <a:extLst>
              <a:ext uri="{FF2B5EF4-FFF2-40B4-BE49-F238E27FC236}">
                <a16:creationId xmlns:a16="http://schemas.microsoft.com/office/drawing/2014/main" id="{C5C6BDEC-E33F-4C34-5403-6A238AB80D5E}"/>
              </a:ext>
            </a:extLst>
          </p:cNvPr>
          <p:cNvSpPr>
            <a:spLocks noGrp="1"/>
          </p:cNvSpPr>
          <p:nvPr>
            <p:ph type="pic" sz="quarter" idx="26" hasCustomPrompt="1"/>
          </p:nvPr>
        </p:nvSpPr>
        <p:spPr>
          <a:xfrm>
            <a:off x="6399978"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9" name="Text Placeholder 6">
            <a:extLst>
              <a:ext uri="{FF2B5EF4-FFF2-40B4-BE49-F238E27FC236}">
                <a16:creationId xmlns:a16="http://schemas.microsoft.com/office/drawing/2014/main" id="{ADFE46B3-A8B5-C645-B495-DA6D53180536}"/>
              </a:ext>
            </a:extLst>
          </p:cNvPr>
          <p:cNvSpPr>
            <a:spLocks noGrp="1"/>
          </p:cNvSpPr>
          <p:nvPr>
            <p:ph type="body" sz="quarter" idx="23" hasCustomPrompt="1"/>
          </p:nvPr>
        </p:nvSpPr>
        <p:spPr>
          <a:xfrm>
            <a:off x="621758" y="2763200"/>
            <a:ext cx="5178611"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2" name="Text Placeholder 2">
            <a:extLst>
              <a:ext uri="{FF2B5EF4-FFF2-40B4-BE49-F238E27FC236}">
                <a16:creationId xmlns:a16="http://schemas.microsoft.com/office/drawing/2014/main" id="{AF99BB75-045A-328E-9E50-C137137C8101}"/>
              </a:ext>
            </a:extLst>
          </p:cNvPr>
          <p:cNvSpPr>
            <a:spLocks noGrp="1"/>
          </p:cNvSpPr>
          <p:nvPr>
            <p:ph type="body" sz="quarter" idx="15" hasCustomPrompt="1"/>
          </p:nvPr>
        </p:nvSpPr>
        <p:spPr>
          <a:xfrm>
            <a:off x="623679"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3" name="Text Placeholder 2">
            <a:extLst>
              <a:ext uri="{FF2B5EF4-FFF2-40B4-BE49-F238E27FC236}">
                <a16:creationId xmlns:a16="http://schemas.microsoft.com/office/drawing/2014/main" id="{D02EA339-5A4D-1610-0BDA-90202AD72237}"/>
              </a:ext>
            </a:extLst>
          </p:cNvPr>
          <p:cNvSpPr>
            <a:spLocks noGrp="1"/>
          </p:cNvSpPr>
          <p:nvPr>
            <p:ph type="body" sz="quarter" idx="27" hasCustomPrompt="1"/>
          </p:nvPr>
        </p:nvSpPr>
        <p:spPr>
          <a:xfrm>
            <a:off x="6399977"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4" name="Footer Placeholder 3">
            <a:extLst>
              <a:ext uri="{FF2B5EF4-FFF2-40B4-BE49-F238E27FC236}">
                <a16:creationId xmlns:a16="http://schemas.microsoft.com/office/drawing/2014/main" id="{1DFB36BF-DDF1-0BE6-676A-1F38C619BE7A}"/>
              </a:ext>
            </a:extLst>
          </p:cNvPr>
          <p:cNvSpPr>
            <a:spLocks noGrp="1"/>
          </p:cNvSpPr>
          <p:nvPr>
            <p:ph type="ftr" sz="quarter" idx="28"/>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36384972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lumn w Icons">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96CA1346-1D62-4F41-BA11-B3EEBA6B5192}"/>
              </a:ext>
            </a:extLst>
          </p:cNvPr>
          <p:cNvSpPr>
            <a:spLocks noGrp="1"/>
          </p:cNvSpPr>
          <p:nvPr>
            <p:ph type="body" sz="quarter" idx="20" hasCustomPrompt="1"/>
          </p:nvPr>
        </p:nvSpPr>
        <p:spPr>
          <a:xfrm>
            <a:off x="4340226"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18" name="Text Placeholder 6">
            <a:extLst>
              <a:ext uri="{FF2B5EF4-FFF2-40B4-BE49-F238E27FC236}">
                <a16:creationId xmlns:a16="http://schemas.microsoft.com/office/drawing/2014/main" id="{53E5B521-5917-164E-BF18-105160A01CA5}"/>
              </a:ext>
            </a:extLst>
          </p:cNvPr>
          <p:cNvSpPr>
            <a:spLocks noGrp="1"/>
          </p:cNvSpPr>
          <p:nvPr>
            <p:ph type="body" sz="quarter" idx="22" hasCustomPrompt="1"/>
          </p:nvPr>
        </p:nvSpPr>
        <p:spPr>
          <a:xfrm>
            <a:off x="8076847"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20" name="Picture Placeholder 2">
            <a:extLst>
              <a:ext uri="{FF2B5EF4-FFF2-40B4-BE49-F238E27FC236}">
                <a16:creationId xmlns:a16="http://schemas.microsoft.com/office/drawing/2014/main" id="{8143D29F-44CB-0E44-8852-5377E5E8F518}"/>
              </a:ext>
            </a:extLst>
          </p:cNvPr>
          <p:cNvSpPr>
            <a:spLocks noGrp="1"/>
          </p:cNvSpPr>
          <p:nvPr>
            <p:ph type="pic" sz="quarter" idx="10" hasCustomPrompt="1"/>
          </p:nvPr>
        </p:nvSpPr>
        <p:spPr>
          <a:xfrm>
            <a:off x="4359394"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22" name="Picture Placeholder 2">
            <a:extLst>
              <a:ext uri="{FF2B5EF4-FFF2-40B4-BE49-F238E27FC236}">
                <a16:creationId xmlns:a16="http://schemas.microsoft.com/office/drawing/2014/main" id="{EE6224FA-C881-7942-88CA-85C557540C4C}"/>
              </a:ext>
            </a:extLst>
          </p:cNvPr>
          <p:cNvSpPr>
            <a:spLocks noGrp="1"/>
          </p:cNvSpPr>
          <p:nvPr>
            <p:ph type="pic" sz="quarter" idx="25" hasCustomPrompt="1"/>
          </p:nvPr>
        </p:nvSpPr>
        <p:spPr>
          <a:xfrm>
            <a:off x="8086661"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2" name="Text Placeholder 2">
            <a:extLst>
              <a:ext uri="{FF2B5EF4-FFF2-40B4-BE49-F238E27FC236}">
                <a16:creationId xmlns:a16="http://schemas.microsoft.com/office/drawing/2014/main" id="{66A53209-57D8-0C80-F7FB-B1A028923F8E}"/>
              </a:ext>
            </a:extLst>
          </p:cNvPr>
          <p:cNvSpPr>
            <a:spLocks noGrp="1"/>
          </p:cNvSpPr>
          <p:nvPr>
            <p:ph type="body" sz="quarter" idx="15" hasCustomPrompt="1"/>
          </p:nvPr>
        </p:nvSpPr>
        <p:spPr>
          <a:xfrm>
            <a:off x="632125"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 name="Text Placeholder 2">
            <a:extLst>
              <a:ext uri="{FF2B5EF4-FFF2-40B4-BE49-F238E27FC236}">
                <a16:creationId xmlns:a16="http://schemas.microsoft.com/office/drawing/2014/main" id="{87B629FA-854C-9FDB-35AE-257C4F46B331}"/>
              </a:ext>
            </a:extLst>
          </p:cNvPr>
          <p:cNvSpPr>
            <a:spLocks noGrp="1"/>
          </p:cNvSpPr>
          <p:nvPr>
            <p:ph type="body" sz="quarter" idx="29" hasCustomPrompt="1"/>
          </p:nvPr>
        </p:nvSpPr>
        <p:spPr>
          <a:xfrm>
            <a:off x="4350253"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4" name="Text Placeholder 2">
            <a:extLst>
              <a:ext uri="{FF2B5EF4-FFF2-40B4-BE49-F238E27FC236}">
                <a16:creationId xmlns:a16="http://schemas.microsoft.com/office/drawing/2014/main" id="{A86DDF84-07E1-9F30-2A61-508622F128AE}"/>
              </a:ext>
            </a:extLst>
          </p:cNvPr>
          <p:cNvSpPr>
            <a:spLocks noGrp="1"/>
          </p:cNvSpPr>
          <p:nvPr>
            <p:ph type="body" sz="quarter" idx="30" hasCustomPrompt="1"/>
          </p:nvPr>
        </p:nvSpPr>
        <p:spPr>
          <a:xfrm>
            <a:off x="8102968"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5" name="Text Placeholder 6">
            <a:extLst>
              <a:ext uri="{FF2B5EF4-FFF2-40B4-BE49-F238E27FC236}">
                <a16:creationId xmlns:a16="http://schemas.microsoft.com/office/drawing/2014/main" id="{4F16851C-FF16-C8FD-C1A2-97DC62B0B3A0}"/>
              </a:ext>
            </a:extLst>
          </p:cNvPr>
          <p:cNvSpPr>
            <a:spLocks noGrp="1"/>
          </p:cNvSpPr>
          <p:nvPr>
            <p:ph type="body" sz="quarter" idx="31" hasCustomPrompt="1"/>
          </p:nvPr>
        </p:nvSpPr>
        <p:spPr>
          <a:xfrm>
            <a:off x="621759" y="2755766"/>
            <a:ext cx="3493008"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6" name="Footer Placeholder 5">
            <a:extLst>
              <a:ext uri="{FF2B5EF4-FFF2-40B4-BE49-F238E27FC236}">
                <a16:creationId xmlns:a16="http://schemas.microsoft.com/office/drawing/2014/main" id="{E1324483-5F24-B38A-879A-4134B22B3198}"/>
              </a:ext>
            </a:extLst>
          </p:cNvPr>
          <p:cNvSpPr>
            <a:spLocks noGrp="1"/>
          </p:cNvSpPr>
          <p:nvPr>
            <p:ph type="ftr" sz="quarter" idx="32"/>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2762561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eading Only">
    <p:bg>
      <p:bgPr>
        <a:solidFill>
          <a:schemeClr val="bg2"/>
        </a:solidFill>
        <a:effectLst/>
      </p:bgPr>
    </p:bg>
    <p:spTree>
      <p:nvGrpSpPr>
        <p:cNvPr id="1" name=""/>
        <p:cNvGrpSpPr/>
        <p:nvPr/>
      </p:nvGrpSpPr>
      <p:grpSpPr>
        <a:xfrm>
          <a:off x="0" y="0"/>
          <a:ext cx="0" cy="0"/>
          <a:chOff x="0" y="0"/>
          <a:chExt cx="0" cy="0"/>
        </a:xfrm>
      </p:grpSpPr>
      <p:sp>
        <p:nvSpPr>
          <p:cNvPr id="2" name="Section title" descr="Section title">
            <a:extLst>
              <a:ext uri="{FF2B5EF4-FFF2-40B4-BE49-F238E27FC236}">
                <a16:creationId xmlns:a16="http://schemas.microsoft.com/office/drawing/2014/main" id="{EF09DA38-672D-0EE2-950C-353E1B6003C0}"/>
              </a:ext>
            </a:extLst>
          </p:cNvPr>
          <p:cNvSpPr>
            <a:spLocks noGrp="1"/>
          </p:cNvSpPr>
          <p:nvPr>
            <p:ph type="body" sz="quarter" idx="14" hasCustomPrompt="1"/>
          </p:nvPr>
        </p:nvSpPr>
        <p:spPr>
          <a:xfrm>
            <a:off x="0" y="0"/>
            <a:ext cx="9144" cy="9144"/>
          </a:xfrm>
          <a:prstGeom prst="rect">
            <a:avLst/>
          </a:prstGeom>
        </p:spPr>
        <p:txBody>
          <a:bodyPr lIns="45720" tIns="45720" rIns="45720" bIns="45720">
            <a:normAutofit/>
          </a:bodyPr>
          <a:lstStyle>
            <a:lvl1pPr marL="0" indent="0">
              <a:lnSpc>
                <a:spcPct val="100000"/>
              </a:lnSpc>
              <a:spcBef>
                <a:spcPts val="0"/>
              </a:spcBef>
              <a:buFont typeface="Arial" panose="020B0604020202020204" pitchFamily="34" charset="0"/>
              <a:buNone/>
              <a:defRPr sz="100" b="0" i="0" baseline="0">
                <a:no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 </a:t>
            </a:r>
          </a:p>
        </p:txBody>
      </p:sp>
      <p:sp>
        <p:nvSpPr>
          <p:cNvPr id="3" name="Title Placeholder 1">
            <a:extLst>
              <a:ext uri="{FF2B5EF4-FFF2-40B4-BE49-F238E27FC236}">
                <a16:creationId xmlns:a16="http://schemas.microsoft.com/office/drawing/2014/main" id="{48FA65F1-BAFB-6C36-2878-6CF1B8179A70}"/>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4" name="Footer Placeholder 3">
            <a:extLst>
              <a:ext uri="{FF2B5EF4-FFF2-40B4-BE49-F238E27FC236}">
                <a16:creationId xmlns:a16="http://schemas.microsoft.com/office/drawing/2014/main" id="{86FBA0D4-B021-477D-8554-6CA11D6AC29C}"/>
              </a:ext>
            </a:extLst>
          </p:cNvPr>
          <p:cNvSpPr>
            <a:spLocks noGrp="1"/>
          </p:cNvSpPr>
          <p:nvPr>
            <p:ph type="ftr" sz="quarter" idx="15"/>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94328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Left Black Grid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2"/>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a:t>Date</a:t>
            </a:r>
          </a:p>
        </p:txBody>
      </p:sp>
      <p:pic>
        <p:nvPicPr>
          <p:cNvPr id="2" name="Graphic 1">
            <a:extLst>
              <a:ext uri="{FF2B5EF4-FFF2-40B4-BE49-F238E27FC236}">
                <a16:creationId xmlns:a16="http://schemas.microsoft.com/office/drawing/2014/main" id="{748F0846-3634-DCC3-A058-ABE8F2F7B9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744" y="509997"/>
            <a:ext cx="1724612" cy="708175"/>
          </a:xfrm>
          <a:prstGeom prst="rect">
            <a:avLst/>
          </a:prstGeom>
        </p:spPr>
      </p:pic>
    </p:spTree>
    <p:extLst>
      <p:ext uri="{BB962C8B-B14F-4D97-AF65-F5344CB8AC3E}">
        <p14:creationId xmlns:p14="http://schemas.microsoft.com/office/powerpoint/2010/main" val="3779631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Heading Only">
    <p:bg>
      <p:bgPr>
        <a:solidFill>
          <a:schemeClr val="bg2">
            <a:lumMod val="95000"/>
          </a:schemeClr>
        </a:solidFill>
        <a:effectLst/>
      </p:bgPr>
    </p:bg>
    <p:spTree>
      <p:nvGrpSpPr>
        <p:cNvPr id="1" name=""/>
        <p:cNvGrpSpPr/>
        <p:nvPr/>
      </p:nvGrpSpPr>
      <p:grpSpPr>
        <a:xfrm>
          <a:off x="0" y="0"/>
          <a:ext cx="0" cy="0"/>
          <a:chOff x="0" y="0"/>
          <a:chExt cx="0" cy="0"/>
        </a:xfrm>
      </p:grpSpPr>
      <p:sp>
        <p:nvSpPr>
          <p:cNvPr id="2" name="Section title" descr="Section title">
            <a:extLst>
              <a:ext uri="{FF2B5EF4-FFF2-40B4-BE49-F238E27FC236}">
                <a16:creationId xmlns:a16="http://schemas.microsoft.com/office/drawing/2014/main" id="{EF09DA38-672D-0EE2-950C-353E1B6003C0}"/>
              </a:ext>
            </a:extLst>
          </p:cNvPr>
          <p:cNvSpPr>
            <a:spLocks noGrp="1"/>
          </p:cNvSpPr>
          <p:nvPr>
            <p:ph type="body" sz="quarter" idx="14" hasCustomPrompt="1"/>
          </p:nvPr>
        </p:nvSpPr>
        <p:spPr>
          <a:xfrm>
            <a:off x="0" y="0"/>
            <a:ext cx="9144" cy="9144"/>
          </a:xfrm>
          <a:prstGeom prst="rect">
            <a:avLst/>
          </a:prstGeom>
        </p:spPr>
        <p:txBody>
          <a:bodyPr lIns="45720" tIns="45720" rIns="45720" bIns="45720">
            <a:normAutofit/>
          </a:bodyPr>
          <a:lstStyle>
            <a:lvl1pPr marL="0" indent="0">
              <a:lnSpc>
                <a:spcPct val="100000"/>
              </a:lnSpc>
              <a:spcBef>
                <a:spcPts val="0"/>
              </a:spcBef>
              <a:buFont typeface="Arial" panose="020B0604020202020204" pitchFamily="34" charset="0"/>
              <a:buNone/>
              <a:defRPr sz="100" b="0" i="0" baseline="0">
                <a:no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 </a:t>
            </a:r>
          </a:p>
        </p:txBody>
      </p:sp>
      <p:sp>
        <p:nvSpPr>
          <p:cNvPr id="3" name="Title Placeholder 1">
            <a:extLst>
              <a:ext uri="{FF2B5EF4-FFF2-40B4-BE49-F238E27FC236}">
                <a16:creationId xmlns:a16="http://schemas.microsoft.com/office/drawing/2014/main" id="{48FA65F1-BAFB-6C36-2878-6CF1B8179A70}"/>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4" name="Footer Placeholder 3">
            <a:extLst>
              <a:ext uri="{FF2B5EF4-FFF2-40B4-BE49-F238E27FC236}">
                <a16:creationId xmlns:a16="http://schemas.microsoft.com/office/drawing/2014/main" id="{86FBA0D4-B021-477D-8554-6CA11D6AC29C}"/>
              </a:ext>
            </a:extLst>
          </p:cNvPr>
          <p:cNvSpPr>
            <a:spLocks noGrp="1"/>
          </p:cNvSpPr>
          <p:nvPr>
            <p:ph type="ftr" sz="quarter" idx="15"/>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414326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2_Heading Only">
    <p:bg>
      <p:bgPr>
        <a:solidFill>
          <a:srgbClr val="000000"/>
        </a:solidFill>
        <a:effectLst/>
      </p:bgPr>
    </p:bg>
    <p:spTree>
      <p:nvGrpSpPr>
        <p:cNvPr id="1" name=""/>
        <p:cNvGrpSpPr/>
        <p:nvPr/>
      </p:nvGrpSpPr>
      <p:grpSpPr>
        <a:xfrm>
          <a:off x="0" y="0"/>
          <a:ext cx="0" cy="0"/>
          <a:chOff x="0" y="0"/>
          <a:chExt cx="0" cy="0"/>
        </a:xfrm>
      </p:grpSpPr>
      <p:sp>
        <p:nvSpPr>
          <p:cNvPr id="2" name="Section title" descr="Section title">
            <a:extLst>
              <a:ext uri="{FF2B5EF4-FFF2-40B4-BE49-F238E27FC236}">
                <a16:creationId xmlns:a16="http://schemas.microsoft.com/office/drawing/2014/main" id="{EF09DA38-672D-0EE2-950C-353E1B6003C0}"/>
              </a:ext>
            </a:extLst>
          </p:cNvPr>
          <p:cNvSpPr>
            <a:spLocks noGrp="1"/>
          </p:cNvSpPr>
          <p:nvPr>
            <p:ph type="body" sz="quarter" idx="14" hasCustomPrompt="1"/>
          </p:nvPr>
        </p:nvSpPr>
        <p:spPr>
          <a:xfrm>
            <a:off x="0" y="0"/>
            <a:ext cx="9144" cy="9144"/>
          </a:xfrm>
          <a:prstGeom prst="rect">
            <a:avLst/>
          </a:prstGeom>
        </p:spPr>
        <p:txBody>
          <a:bodyPr lIns="45720" tIns="45720" rIns="45720" bIns="45720">
            <a:normAutofit/>
          </a:bodyPr>
          <a:lstStyle>
            <a:lvl1pPr marL="0" indent="0">
              <a:lnSpc>
                <a:spcPct val="100000"/>
              </a:lnSpc>
              <a:spcBef>
                <a:spcPts val="0"/>
              </a:spcBef>
              <a:buFont typeface="Arial" panose="020B0604020202020204" pitchFamily="34" charset="0"/>
              <a:buNone/>
              <a:defRPr sz="100" b="0" i="0" baseline="0">
                <a:no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 </a:t>
            </a:r>
          </a:p>
        </p:txBody>
      </p:sp>
      <p:sp>
        <p:nvSpPr>
          <p:cNvPr id="3" name="Title Placeholder 1">
            <a:extLst>
              <a:ext uri="{FF2B5EF4-FFF2-40B4-BE49-F238E27FC236}">
                <a16:creationId xmlns:a16="http://schemas.microsoft.com/office/drawing/2014/main" id="{48FA65F1-BAFB-6C36-2878-6CF1B8179A70}"/>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2"/>
                </a:solidFill>
              </a:defRPr>
            </a:lvl1pPr>
          </a:lstStyle>
          <a:p>
            <a:r>
              <a:rPr lang="en-US"/>
              <a:t>Click to edit master title style</a:t>
            </a:r>
          </a:p>
        </p:txBody>
      </p:sp>
      <p:sp>
        <p:nvSpPr>
          <p:cNvPr id="5" name="Footer Placeholder 1">
            <a:extLst>
              <a:ext uri="{FF2B5EF4-FFF2-40B4-BE49-F238E27FC236}">
                <a16:creationId xmlns:a16="http://schemas.microsoft.com/office/drawing/2014/main" id="{E8B59994-C951-2FDE-92C0-4A4FEBABE811}"/>
              </a:ext>
            </a:extLst>
          </p:cNvPr>
          <p:cNvSpPr>
            <a:spLocks noGrp="1"/>
          </p:cNvSpPr>
          <p:nvPr>
            <p:ph type="ftr" sz="quarter" idx="16"/>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6" name="Image" descr="Image">
            <a:extLst>
              <a:ext uri="{FF2B5EF4-FFF2-40B4-BE49-F238E27FC236}">
                <a16:creationId xmlns:a16="http://schemas.microsoft.com/office/drawing/2014/main" id="{878748FF-C32D-93CE-66FA-068C836A89FF}"/>
              </a:ext>
            </a:extLst>
          </p:cNvPr>
          <p:cNvPicPr>
            <a:picLocks noChangeAspect="1"/>
          </p:cNvPicPr>
          <p:nvPr/>
        </p:nvPicPr>
        <p:blipFill>
          <a:blip r:embed="rId2"/>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926154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ing w Section Title">
    <p:bg>
      <p:bgPr>
        <a:solidFill>
          <a:schemeClr val="bg2"/>
        </a:solidFill>
        <a:effectLst/>
      </p:bgPr>
    </p:bg>
    <p:spTree>
      <p:nvGrpSpPr>
        <p:cNvPr id="1" name=""/>
        <p:cNvGrpSpPr/>
        <p:nvPr/>
      </p:nvGrpSpPr>
      <p:grpSpPr>
        <a:xfrm>
          <a:off x="0" y="0"/>
          <a:ext cx="0" cy="0"/>
          <a:chOff x="0" y="0"/>
          <a:chExt cx="0" cy="0"/>
        </a:xfrm>
      </p:grpSpPr>
      <p:sp>
        <p:nvSpPr>
          <p:cNvPr id="7" name="Text Placeholder 2" descr="Section title">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3" name="Title Placeholder 1">
            <a:extLst>
              <a:ext uri="{FF2B5EF4-FFF2-40B4-BE49-F238E27FC236}">
                <a16:creationId xmlns:a16="http://schemas.microsoft.com/office/drawing/2014/main" id="{689D7222-F544-8734-1474-646E4190C25B}"/>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2" name="Footer Placeholder 1">
            <a:extLst>
              <a:ext uri="{FF2B5EF4-FFF2-40B4-BE49-F238E27FC236}">
                <a16:creationId xmlns:a16="http://schemas.microsoft.com/office/drawing/2014/main" id="{F18D4C83-1BAF-6D4F-2555-19162841BD30}"/>
              </a:ext>
            </a:extLst>
          </p:cNvPr>
          <p:cNvSpPr>
            <a:spLocks noGrp="1"/>
          </p:cNvSpPr>
          <p:nvPr>
            <p:ph type="ftr" sz="quarter" idx="15"/>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37545058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Heading w Section Title">
    <p:bg>
      <p:bgPr>
        <a:solidFill>
          <a:schemeClr val="bg2">
            <a:lumMod val="95000"/>
          </a:schemeClr>
        </a:solidFill>
        <a:effectLst/>
      </p:bgPr>
    </p:bg>
    <p:spTree>
      <p:nvGrpSpPr>
        <p:cNvPr id="1" name=""/>
        <p:cNvGrpSpPr/>
        <p:nvPr/>
      </p:nvGrpSpPr>
      <p:grpSpPr>
        <a:xfrm>
          <a:off x="0" y="0"/>
          <a:ext cx="0" cy="0"/>
          <a:chOff x="0" y="0"/>
          <a:chExt cx="0" cy="0"/>
        </a:xfrm>
      </p:grpSpPr>
      <p:sp>
        <p:nvSpPr>
          <p:cNvPr id="7" name="Text Placeholder 2" descr="Section title">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3" name="Title Placeholder 1">
            <a:extLst>
              <a:ext uri="{FF2B5EF4-FFF2-40B4-BE49-F238E27FC236}">
                <a16:creationId xmlns:a16="http://schemas.microsoft.com/office/drawing/2014/main" id="{689D7222-F544-8734-1474-646E4190C25B}"/>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2" name="Footer Placeholder 1">
            <a:extLst>
              <a:ext uri="{FF2B5EF4-FFF2-40B4-BE49-F238E27FC236}">
                <a16:creationId xmlns:a16="http://schemas.microsoft.com/office/drawing/2014/main" id="{F18D4C83-1BAF-6D4F-2555-19162841BD30}"/>
              </a:ext>
            </a:extLst>
          </p:cNvPr>
          <p:cNvSpPr>
            <a:spLocks noGrp="1"/>
          </p:cNvSpPr>
          <p:nvPr>
            <p:ph type="ftr" sz="quarter" idx="15"/>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351662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2_Heading w Section Title">
    <p:bg>
      <p:bgPr>
        <a:solidFill>
          <a:srgbClr val="000000"/>
        </a:solidFill>
        <a:effectLst/>
      </p:bgPr>
    </p:bg>
    <p:spTree>
      <p:nvGrpSpPr>
        <p:cNvPr id="1" name=""/>
        <p:cNvGrpSpPr/>
        <p:nvPr/>
      </p:nvGrpSpPr>
      <p:grpSpPr>
        <a:xfrm>
          <a:off x="0" y="0"/>
          <a:ext cx="0" cy="0"/>
          <a:chOff x="0" y="0"/>
          <a:chExt cx="0" cy="0"/>
        </a:xfrm>
      </p:grpSpPr>
      <p:sp>
        <p:nvSpPr>
          <p:cNvPr id="7" name="Text Placeholder 2" descr="Section title">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3" name="Title Placeholder 1">
            <a:extLst>
              <a:ext uri="{FF2B5EF4-FFF2-40B4-BE49-F238E27FC236}">
                <a16:creationId xmlns:a16="http://schemas.microsoft.com/office/drawing/2014/main" id="{689D7222-F544-8734-1474-646E4190C25B}"/>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lvl1pPr>
              <a:defRPr>
                <a:solidFill>
                  <a:schemeClr val="bg2"/>
                </a:solidFill>
              </a:defRPr>
            </a:lvl1pPr>
          </a:lstStyle>
          <a:p>
            <a:r>
              <a:rPr lang="en-US"/>
              <a:t>Click to edit master title style</a:t>
            </a:r>
          </a:p>
        </p:txBody>
      </p:sp>
      <p:sp>
        <p:nvSpPr>
          <p:cNvPr id="4" name="Footer Placeholder 1">
            <a:extLst>
              <a:ext uri="{FF2B5EF4-FFF2-40B4-BE49-F238E27FC236}">
                <a16:creationId xmlns:a16="http://schemas.microsoft.com/office/drawing/2014/main" id="{75AEF7F5-3C3A-D6B0-7D5D-20C6FE2C2A89}"/>
              </a:ext>
            </a:extLst>
          </p:cNvPr>
          <p:cNvSpPr>
            <a:spLocks noGrp="1"/>
          </p:cNvSpPr>
          <p:nvPr>
            <p:ph type="ftr" sz="quarter" idx="16"/>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5" name="Image" descr="Image">
            <a:extLst>
              <a:ext uri="{FF2B5EF4-FFF2-40B4-BE49-F238E27FC236}">
                <a16:creationId xmlns:a16="http://schemas.microsoft.com/office/drawing/2014/main" id="{6DB0D971-7E30-ABF0-2076-4BB004409A42}"/>
              </a:ext>
            </a:extLst>
          </p:cNvPr>
          <p:cNvPicPr>
            <a:picLocks noChangeAspect="1"/>
          </p:cNvPicPr>
          <p:nvPr/>
        </p:nvPicPr>
        <p:blipFill>
          <a:blip r:embed="rId2"/>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26395951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ing w 2 Bullets">
    <p:spTree>
      <p:nvGrpSpPr>
        <p:cNvPr id="1" name=""/>
        <p:cNvGrpSpPr/>
        <p:nvPr/>
      </p:nvGrpSpPr>
      <p:grpSpPr>
        <a:xfrm>
          <a:off x="0" y="0"/>
          <a:ext cx="0" cy="0"/>
          <a:chOff x="0" y="0"/>
          <a:chExt cx="0" cy="0"/>
        </a:xfrm>
      </p:grpSpPr>
      <p:sp>
        <p:nvSpPr>
          <p:cNvPr id="8" name="Text Placeholder 2" descr="Section title">
            <a:extLst>
              <a:ext uri="{FF2B5EF4-FFF2-40B4-BE49-F238E27FC236}">
                <a16:creationId xmlns:a16="http://schemas.microsoft.com/office/drawing/2014/main" id="{20BBFC84-0D1A-41D8-BAF7-77889FB4926E}"/>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1" name="Title Placeholder 1">
            <a:extLst>
              <a:ext uri="{FF2B5EF4-FFF2-40B4-BE49-F238E27FC236}">
                <a16:creationId xmlns:a16="http://schemas.microsoft.com/office/drawing/2014/main" id="{EB3BF19B-575A-779B-73CC-537ABB67E7D3}"/>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12" name="Text Placeholder 8">
            <a:extLst>
              <a:ext uri="{FF2B5EF4-FFF2-40B4-BE49-F238E27FC236}">
                <a16:creationId xmlns:a16="http://schemas.microsoft.com/office/drawing/2014/main" id="{A2705B8E-4073-4179-061E-6BB2F2D366C9}"/>
              </a:ext>
            </a:extLst>
          </p:cNvPr>
          <p:cNvSpPr>
            <a:spLocks noGrp="1"/>
          </p:cNvSpPr>
          <p:nvPr>
            <p:ph type="body" sz="quarter" idx="16"/>
          </p:nvPr>
        </p:nvSpPr>
        <p:spPr>
          <a:xfrm>
            <a:off x="609600" y="1619250"/>
            <a:ext cx="5211763"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0020ADB6-8EC0-CC3A-6343-8EB97EAED4A5}"/>
              </a:ext>
            </a:extLst>
          </p:cNvPr>
          <p:cNvSpPr>
            <a:spLocks noGrp="1"/>
          </p:cNvSpPr>
          <p:nvPr>
            <p:ph type="body" sz="quarter" idx="17"/>
          </p:nvPr>
        </p:nvSpPr>
        <p:spPr>
          <a:xfrm>
            <a:off x="6371699" y="1619250"/>
            <a:ext cx="5211763"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E460A01C-B168-AC21-5989-89F617283474}"/>
              </a:ext>
            </a:extLst>
          </p:cNvPr>
          <p:cNvSpPr>
            <a:spLocks noGrp="1"/>
          </p:cNvSpPr>
          <p:nvPr>
            <p:ph type="ftr" sz="quarter" idx="18"/>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169092085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alf Page 1">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3" name="Text Placeholder 2">
            <a:extLst>
              <a:ext uri="{FF2B5EF4-FFF2-40B4-BE49-F238E27FC236}">
                <a16:creationId xmlns:a16="http://schemas.microsoft.com/office/drawing/2014/main" id="{DD493A0E-205E-98C2-0661-3E250B8F3BDC}"/>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4" name="Rectangle 3">
            <a:extLst>
              <a:ext uri="{FF2B5EF4-FFF2-40B4-BE49-F238E27FC236}">
                <a16:creationId xmlns:a16="http://schemas.microsoft.com/office/drawing/2014/main" id="{2A93EC81-A266-1756-37B4-B83297C32E10}"/>
              </a:ext>
            </a:extLst>
          </p:cNvPr>
          <p:cNvSpPr/>
          <p:nvPr/>
        </p:nvSpPr>
        <p:spPr>
          <a:xfrm>
            <a:off x="6096000" y="0"/>
            <a:ext cx="6096000" cy="6858000"/>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1344FDFA-4E0E-FB13-FB45-5AECC129F575}"/>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p>
            <a:r>
              <a:rPr lang="en-US"/>
              <a:t>Click to edit master title style</a:t>
            </a:r>
          </a:p>
        </p:txBody>
      </p:sp>
      <p:sp>
        <p:nvSpPr>
          <p:cNvPr id="2" name="Footer Placeholder 1">
            <a:extLst>
              <a:ext uri="{FF2B5EF4-FFF2-40B4-BE49-F238E27FC236}">
                <a16:creationId xmlns:a16="http://schemas.microsoft.com/office/drawing/2014/main" id="{EB5C6793-3AD0-F23D-BFA5-FCEB79FD652B}"/>
              </a:ext>
            </a:extLst>
          </p:cNvPr>
          <p:cNvSpPr>
            <a:spLocks noGrp="1"/>
          </p:cNvSpPr>
          <p:nvPr>
            <p:ph type="ftr" sz="quarter" idx="16"/>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18374299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4_Half Page Sky 1">
    <p:bg>
      <p:bgPr>
        <a:solidFill>
          <a:srgbClr val="000000"/>
        </a:solidFill>
        <a:effectLst/>
      </p:bgPr>
    </p:bg>
    <p:spTree>
      <p:nvGrpSpPr>
        <p:cNvPr id="1" name=""/>
        <p:cNvGrpSpPr/>
        <p:nvPr/>
      </p:nvGrpSpPr>
      <p:grpSpPr>
        <a:xfrm>
          <a:off x="0" y="0"/>
          <a:ext cx="0" cy="0"/>
          <a:chOff x="0" y="0"/>
          <a:chExt cx="0" cy="0"/>
        </a:xfrm>
      </p:grpSpPr>
      <p:sp>
        <p:nvSpPr>
          <p:cNvPr id="4" name="Rectangle 3"/>
          <p:cNvSpPr/>
          <p:nvPr/>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6" name="Text Placeholder 2">
            <a:extLst>
              <a:ext uri="{FF2B5EF4-FFF2-40B4-BE49-F238E27FC236}">
                <a16:creationId xmlns:a16="http://schemas.microsoft.com/office/drawing/2014/main" id="{24EE68BB-B0C9-B5EC-846B-9A437BE66887}"/>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10" name="Text Placeholder 2">
            <a:extLst>
              <a:ext uri="{FF2B5EF4-FFF2-40B4-BE49-F238E27FC236}">
                <a16:creationId xmlns:a16="http://schemas.microsoft.com/office/drawing/2014/main" id="{F80CA85F-96FC-6CA6-B62F-6AD3B87CEE67}"/>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3" name="Title Placeholder 1">
            <a:extLst>
              <a:ext uri="{FF2B5EF4-FFF2-40B4-BE49-F238E27FC236}">
                <a16:creationId xmlns:a16="http://schemas.microsoft.com/office/drawing/2014/main" id="{1D697ECA-1DF4-14D1-3EFA-CC34EEA2F637}"/>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lvl1pPr>
              <a:defRPr>
                <a:solidFill>
                  <a:schemeClr val="bg2"/>
                </a:solidFill>
              </a:defRPr>
            </a:lvl1pPr>
          </a:lstStyle>
          <a:p>
            <a:r>
              <a:rPr lang="en-US"/>
              <a:t>Click to edit master title style</a:t>
            </a:r>
          </a:p>
        </p:txBody>
      </p:sp>
      <p:pic>
        <p:nvPicPr>
          <p:cNvPr id="5" name="Image" descr="Image">
            <a:extLst>
              <a:ext uri="{FF2B5EF4-FFF2-40B4-BE49-F238E27FC236}">
                <a16:creationId xmlns:a16="http://schemas.microsoft.com/office/drawing/2014/main" id="{B5F9C499-CBF4-E44B-31A4-6A9C45BA2191}"/>
              </a:ext>
            </a:extLst>
          </p:cNvPr>
          <p:cNvPicPr>
            <a:picLocks noChangeAspect="1"/>
          </p:cNvPicPr>
          <p:nvPr/>
        </p:nvPicPr>
        <p:blipFill>
          <a:blip r:embed="rId2"/>
          <a:stretch>
            <a:fillRect/>
          </a:stretch>
        </p:blipFill>
        <p:spPr>
          <a:xfrm>
            <a:off x="560684" y="6297996"/>
            <a:ext cx="351832" cy="317735"/>
          </a:xfrm>
          <a:prstGeom prst="rect">
            <a:avLst/>
          </a:prstGeom>
          <a:ln w="12700">
            <a:miter lim="400000"/>
          </a:ln>
        </p:spPr>
      </p:pic>
      <p:sp>
        <p:nvSpPr>
          <p:cNvPr id="8" name="Rectangle 7">
            <a:extLst>
              <a:ext uri="{FF2B5EF4-FFF2-40B4-BE49-F238E27FC236}">
                <a16:creationId xmlns:a16="http://schemas.microsoft.com/office/drawing/2014/main" id="{EE22E0AD-6726-3B54-44F4-736AC851DB64}"/>
              </a:ext>
            </a:extLst>
          </p:cNvPr>
          <p:cNvSpPr>
            <a:spLocks noChangeArrowheads="1"/>
          </p:cNvSpPr>
          <p:nvPr/>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a:solidFill>
                  <a:schemeClr val="bg2"/>
                </a:solidFill>
                <a:latin typeface="+mn-lt"/>
                <a:ea typeface="+mn-ea"/>
                <a:cs typeface="CiscoSansTT Light" panose="020B0503020201020303" pitchFamily="34" charset="0"/>
              </a:rPr>
              <a:t>© 2024  Outshift by Cisco and/or its affiliates. All rights reserved. Outshift by Cisco Confidential.</a:t>
            </a:r>
          </a:p>
        </p:txBody>
      </p:sp>
    </p:spTree>
    <p:extLst>
      <p:ext uri="{BB962C8B-B14F-4D97-AF65-F5344CB8AC3E}">
        <p14:creationId xmlns:p14="http://schemas.microsoft.com/office/powerpoint/2010/main" val="2572352595"/>
      </p:ext>
    </p:extLst>
  </p:cSld>
  <p:clrMapOvr>
    <a:masterClrMapping/>
  </p:clrMapOvr>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alf Page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6786035" y="431803"/>
            <a:ext cx="4796367" cy="5702297"/>
          </a:xfrm>
          <a:prstGeom prst="rect">
            <a:avLst/>
          </a:prstGeom>
          <a:solidFill>
            <a:schemeClr val="accent4">
              <a:alpha val="25000"/>
            </a:schemeClr>
          </a:solidFill>
        </p:spPr>
        <p:txBody>
          <a:bodyPr anchor="ctr" anchorCtr="0"/>
          <a:lstStyle>
            <a:lvl1pPr marL="0" indent="0" algn="ctr">
              <a:buNone/>
              <a:defRPr>
                <a:solidFill>
                  <a:schemeClr val="tx1"/>
                </a:solidFill>
              </a:defRPr>
            </a:lvl1pPr>
          </a:lstStyle>
          <a:p>
            <a:r>
              <a:rPr lang="en-US"/>
              <a:t>Click icon to add chart</a:t>
            </a:r>
          </a:p>
        </p:txBody>
      </p:sp>
      <p:sp>
        <p:nvSpPr>
          <p:cNvPr id="2" name="Text Placeholder 2">
            <a:extLst>
              <a:ext uri="{FF2B5EF4-FFF2-40B4-BE49-F238E27FC236}">
                <a16:creationId xmlns:a16="http://schemas.microsoft.com/office/drawing/2014/main" id="{5BE4A1D4-402D-E43A-DA8F-9D864914384E}"/>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0" name="Title Placeholder 1">
            <a:extLst>
              <a:ext uri="{FF2B5EF4-FFF2-40B4-BE49-F238E27FC236}">
                <a16:creationId xmlns:a16="http://schemas.microsoft.com/office/drawing/2014/main" id="{16A48D0D-58D2-4F34-4F9C-0B145014997C}"/>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a:t>Click to edit master title style</a:t>
            </a:r>
          </a:p>
        </p:txBody>
      </p:sp>
      <p:sp>
        <p:nvSpPr>
          <p:cNvPr id="3" name="Footer Placeholder 2">
            <a:extLst>
              <a:ext uri="{FF2B5EF4-FFF2-40B4-BE49-F238E27FC236}">
                <a16:creationId xmlns:a16="http://schemas.microsoft.com/office/drawing/2014/main" id="{FE3F6A1A-1C24-4723-4C73-AE8DEFA08075}"/>
              </a:ext>
            </a:extLst>
          </p:cNvPr>
          <p:cNvSpPr>
            <a:spLocks noGrp="1"/>
          </p:cNvSpPr>
          <p:nvPr>
            <p:ph type="ftr" sz="quarter" idx="15"/>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224288686"/>
      </p:ext>
    </p:extLst>
  </p:cSld>
  <p:clrMapOvr>
    <a:masterClrMapping/>
  </p:clrMapOvr>
  <p:extLst>
    <p:ext uri="{DCECCB84-F9BA-43D5-87BE-67443E8EF086}">
      <p15:sldGuideLst xmlns:p15="http://schemas.microsoft.com/office/powerpoint/2012/main">
        <p15:guide id="4" pos="356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ing w Table">
    <p:spTree>
      <p:nvGrpSpPr>
        <p:cNvPr id="1" name=""/>
        <p:cNvGrpSpPr/>
        <p:nvPr/>
      </p:nvGrpSpPr>
      <p:grpSpPr>
        <a:xfrm>
          <a:off x="0" y="0"/>
          <a:ext cx="0" cy="0"/>
          <a:chOff x="0" y="0"/>
          <a:chExt cx="0" cy="0"/>
        </a:xfrm>
      </p:grpSpPr>
      <p:sp>
        <p:nvSpPr>
          <p:cNvPr id="6" name="Table Placeholder 11">
            <a:extLst>
              <a:ext uri="{FF2B5EF4-FFF2-40B4-BE49-F238E27FC236}">
                <a16:creationId xmlns:a16="http://schemas.microsoft.com/office/drawing/2014/main" id="{C83B223E-030E-74D0-B6FA-BEC3DA7BD3FA}"/>
              </a:ext>
            </a:extLst>
          </p:cNvPr>
          <p:cNvSpPr>
            <a:spLocks noGrp="1"/>
          </p:cNvSpPr>
          <p:nvPr>
            <p:ph type="tbl" sz="quarter" idx="12"/>
          </p:nvPr>
        </p:nvSpPr>
        <p:spPr>
          <a:xfrm>
            <a:off x="621102" y="1409700"/>
            <a:ext cx="10974395" cy="3932321"/>
          </a:xfrm>
          <a:prstGeom prst="rect">
            <a:avLst/>
          </a:prstGeom>
        </p:spPr>
        <p:txBody>
          <a:bodyPr lIns="45720" tIns="45720" rIns="45720" bIns="45720">
            <a:noAutofit/>
          </a:bodyPr>
          <a:lstStyle>
            <a:lvl1pPr marL="0" indent="0" algn="ctr">
              <a:lnSpc>
                <a:spcPct val="100000"/>
              </a:lnSpc>
              <a:spcBef>
                <a:spcPts val="0"/>
              </a:spcBef>
              <a:buNone/>
              <a:defRPr sz="2400" baseline="0">
                <a:solidFill>
                  <a:schemeClr val="tx1"/>
                </a:solidFill>
                <a:latin typeface="+mn-lt"/>
              </a:defRPr>
            </a:lvl1pPr>
          </a:lstStyle>
          <a:p>
            <a:pPr lvl="0"/>
            <a:r>
              <a:rPr lang="en-US" noProof="0"/>
              <a:t>Click icon to add table</a:t>
            </a:r>
            <a:endParaRPr lang="en-GB" noProof="0"/>
          </a:p>
        </p:txBody>
      </p:sp>
      <p:sp>
        <p:nvSpPr>
          <p:cNvPr id="11" name="Text Placeholder 2">
            <a:extLst>
              <a:ext uri="{FF2B5EF4-FFF2-40B4-BE49-F238E27FC236}">
                <a16:creationId xmlns:a16="http://schemas.microsoft.com/office/drawing/2014/main" id="{89B8D9E7-EAC8-4A5C-4139-BA396711F078}"/>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Table caption</a:t>
            </a:r>
          </a:p>
        </p:txBody>
      </p:sp>
      <p:sp>
        <p:nvSpPr>
          <p:cNvPr id="3" name="Title Placeholder 1">
            <a:extLst>
              <a:ext uri="{FF2B5EF4-FFF2-40B4-BE49-F238E27FC236}">
                <a16:creationId xmlns:a16="http://schemas.microsoft.com/office/drawing/2014/main" id="{051B1935-8F76-89F3-34A7-104AF19A7D3D}"/>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5CBE8E-0CFC-6411-50C5-F43338BDBC11}"/>
              </a:ext>
            </a:extLst>
          </p:cNvPr>
          <p:cNvSpPr>
            <a:spLocks noGrp="1"/>
          </p:cNvSpPr>
          <p:nvPr>
            <p:ph type="ftr" sz="quarter" idx="17"/>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473600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Left Black Grid Gradient + Sp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2"/>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a:t>Date</a:t>
            </a:r>
          </a:p>
        </p:txBody>
      </p:sp>
      <p:pic>
        <p:nvPicPr>
          <p:cNvPr id="2" name="Graphic 1">
            <a:extLst>
              <a:ext uri="{FF2B5EF4-FFF2-40B4-BE49-F238E27FC236}">
                <a16:creationId xmlns:a16="http://schemas.microsoft.com/office/drawing/2014/main" id="{748F0846-3634-DCC3-A058-ABE8F2F7B9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744" y="509997"/>
            <a:ext cx="1724612" cy="708175"/>
          </a:xfrm>
          <a:prstGeom prst="rect">
            <a:avLst/>
          </a:prstGeom>
        </p:spPr>
      </p:pic>
      <p:sp>
        <p:nvSpPr>
          <p:cNvPr id="3" name="Picture Placeholder 20">
            <a:extLst>
              <a:ext uri="{FF2B5EF4-FFF2-40B4-BE49-F238E27FC236}">
                <a16:creationId xmlns:a16="http://schemas.microsoft.com/office/drawing/2014/main" id="{AB299DC7-8709-E79B-FC06-3320E49CBA03}"/>
              </a:ext>
            </a:extLst>
          </p:cNvPr>
          <p:cNvSpPr>
            <a:spLocks noGrp="1"/>
          </p:cNvSpPr>
          <p:nvPr>
            <p:ph type="pic" sz="quarter" idx="21"/>
          </p:nvPr>
        </p:nvSpPr>
        <p:spPr>
          <a:xfrm>
            <a:off x="7131050" y="171449"/>
            <a:ext cx="5060950" cy="4762090"/>
          </a:xfrm>
          <a:custGeom>
            <a:avLst/>
            <a:gdLst>
              <a:gd name="connsiteX0" fmla="*/ 3129784 w 5060950"/>
              <a:gd name="connsiteY0" fmla="*/ 3959738 h 4762090"/>
              <a:gd name="connsiteX1" fmla="*/ 3243637 w 5060950"/>
              <a:gd name="connsiteY1" fmla="*/ 3996762 h 4762090"/>
              <a:gd name="connsiteX2" fmla="*/ 3243636 w 5060950"/>
              <a:gd name="connsiteY2" fmla="*/ 3996763 h 4762090"/>
              <a:gd name="connsiteX3" fmla="*/ 3293927 w 5060950"/>
              <a:gd name="connsiteY3" fmla="*/ 4281977 h 4762090"/>
              <a:gd name="connsiteX4" fmla="*/ 3018906 w 5060950"/>
              <a:gd name="connsiteY4" fmla="*/ 4674747 h 4762090"/>
              <a:gd name="connsiteX5" fmla="*/ 2733692 w 5060950"/>
              <a:gd name="connsiteY5" fmla="*/ 4725038 h 4762090"/>
              <a:gd name="connsiteX6" fmla="*/ 2733692 w 5060950"/>
              <a:gd name="connsiteY6" fmla="*/ 4725039 h 4762090"/>
              <a:gd name="connsiteX7" fmla="*/ 2683402 w 5060950"/>
              <a:gd name="connsiteY7" fmla="*/ 4439825 h 4762090"/>
              <a:gd name="connsiteX8" fmla="*/ 2958423 w 5060950"/>
              <a:gd name="connsiteY8" fmla="*/ 4047053 h 4762090"/>
              <a:gd name="connsiteX9" fmla="*/ 3090614 w 5060950"/>
              <a:gd name="connsiteY9" fmla="*/ 3962838 h 4762090"/>
              <a:gd name="connsiteX10" fmla="*/ 3129784 w 5060950"/>
              <a:gd name="connsiteY10" fmla="*/ 3959738 h 4762090"/>
              <a:gd name="connsiteX11" fmla="*/ 2454707 w 5060950"/>
              <a:gd name="connsiteY11" fmla="*/ 3314159 h 4762090"/>
              <a:gd name="connsiteX12" fmla="*/ 2617807 w 5060950"/>
              <a:gd name="connsiteY12" fmla="*/ 3416078 h 4762090"/>
              <a:gd name="connsiteX13" fmla="*/ 2617806 w 5060950"/>
              <a:gd name="connsiteY13" fmla="*/ 3416078 h 4762090"/>
              <a:gd name="connsiteX14" fmla="*/ 2542848 w 5060950"/>
              <a:gd name="connsiteY14" fmla="*/ 3695824 h 4762090"/>
              <a:gd name="connsiteX15" fmla="*/ 1666676 w 5060950"/>
              <a:gd name="connsiteY15" fmla="*/ 4201681 h 4762090"/>
              <a:gd name="connsiteX16" fmla="*/ 1386930 w 5060950"/>
              <a:gd name="connsiteY16" fmla="*/ 4126723 h 4762090"/>
              <a:gd name="connsiteX17" fmla="*/ 1386931 w 5060950"/>
              <a:gd name="connsiteY17" fmla="*/ 4126724 h 4762090"/>
              <a:gd name="connsiteX18" fmla="*/ 1461888 w 5060950"/>
              <a:gd name="connsiteY18" fmla="*/ 3846978 h 4762090"/>
              <a:gd name="connsiteX19" fmla="*/ 2338061 w 5060950"/>
              <a:gd name="connsiteY19" fmla="*/ 3341120 h 4762090"/>
              <a:gd name="connsiteX20" fmla="*/ 2454707 w 5060950"/>
              <a:gd name="connsiteY20" fmla="*/ 3314159 h 4762090"/>
              <a:gd name="connsiteX21" fmla="*/ 204788 w 5060950"/>
              <a:gd name="connsiteY21" fmla="*/ 2276475 h 4762090"/>
              <a:gd name="connsiteX22" fmla="*/ 2262188 w 5060950"/>
              <a:gd name="connsiteY22" fmla="*/ 2276475 h 4762090"/>
              <a:gd name="connsiteX23" fmla="*/ 2466976 w 5060950"/>
              <a:gd name="connsiteY23" fmla="*/ 2481263 h 4762090"/>
              <a:gd name="connsiteX24" fmla="*/ 2466975 w 5060950"/>
              <a:gd name="connsiteY24" fmla="*/ 2481263 h 4762090"/>
              <a:gd name="connsiteX25" fmla="*/ 2262187 w 5060950"/>
              <a:gd name="connsiteY25" fmla="*/ 2686051 h 4762090"/>
              <a:gd name="connsiteX26" fmla="*/ 204788 w 5060950"/>
              <a:gd name="connsiteY26" fmla="*/ 2686050 h 4762090"/>
              <a:gd name="connsiteX27" fmla="*/ 16093 w 5060950"/>
              <a:gd name="connsiteY27" fmla="*/ 2560975 h 4762090"/>
              <a:gd name="connsiteX28" fmla="*/ 0 w 5060950"/>
              <a:gd name="connsiteY28" fmla="*/ 2481263 h 4762090"/>
              <a:gd name="connsiteX29" fmla="*/ 16093 w 5060950"/>
              <a:gd name="connsiteY29" fmla="*/ 2401551 h 4762090"/>
              <a:gd name="connsiteX30" fmla="*/ 204788 w 5060950"/>
              <a:gd name="connsiteY30" fmla="*/ 2276475 h 4762090"/>
              <a:gd name="connsiteX31" fmla="*/ 3783218 w 5060950"/>
              <a:gd name="connsiteY31" fmla="*/ 2263349 h 4762090"/>
              <a:gd name="connsiteX32" fmla="*/ 3280150 w 5060950"/>
              <a:gd name="connsiteY32" fmla="*/ 2764481 h 4762090"/>
              <a:gd name="connsiteX33" fmla="*/ 3783218 w 5060950"/>
              <a:gd name="connsiteY33" fmla="*/ 3265613 h 4762090"/>
              <a:gd name="connsiteX34" fmla="*/ 4286286 w 5060950"/>
              <a:gd name="connsiteY34" fmla="*/ 2764481 h 4762090"/>
              <a:gd name="connsiteX35" fmla="*/ 3783218 w 5060950"/>
              <a:gd name="connsiteY35" fmla="*/ 2263349 h 4762090"/>
              <a:gd name="connsiteX36" fmla="*/ 3783218 w 5060950"/>
              <a:gd name="connsiteY36" fmla="*/ 1916024 h 4762090"/>
              <a:gd name="connsiteX37" fmla="*/ 4633610 w 5060950"/>
              <a:gd name="connsiteY37" fmla="*/ 2764481 h 4762090"/>
              <a:gd name="connsiteX38" fmla="*/ 3783218 w 5060950"/>
              <a:gd name="connsiteY38" fmla="*/ 3612938 h 4762090"/>
              <a:gd name="connsiteX39" fmla="*/ 2932826 w 5060950"/>
              <a:gd name="connsiteY39" fmla="*/ 2764481 h 4762090"/>
              <a:gd name="connsiteX40" fmla="*/ 3783218 w 5060950"/>
              <a:gd name="connsiteY40" fmla="*/ 1916024 h 4762090"/>
              <a:gd name="connsiteX41" fmla="*/ 2425270 w 5060950"/>
              <a:gd name="connsiteY41" fmla="*/ 1057072 h 4762090"/>
              <a:gd name="connsiteX42" fmla="*/ 2596631 w 5060950"/>
              <a:gd name="connsiteY42" fmla="*/ 1144387 h 4762090"/>
              <a:gd name="connsiteX43" fmla="*/ 2871652 w 5060950"/>
              <a:gd name="connsiteY43" fmla="*/ 1537158 h 4762090"/>
              <a:gd name="connsiteX44" fmla="*/ 2821361 w 5060950"/>
              <a:gd name="connsiteY44" fmla="*/ 1822372 h 4762090"/>
              <a:gd name="connsiteX45" fmla="*/ 2821361 w 5060950"/>
              <a:gd name="connsiteY45" fmla="*/ 1822372 h 4762090"/>
              <a:gd name="connsiteX46" fmla="*/ 2536146 w 5060950"/>
              <a:gd name="connsiteY46" fmla="*/ 1772081 h 4762090"/>
              <a:gd name="connsiteX47" fmla="*/ 2261127 w 5060950"/>
              <a:gd name="connsiteY47" fmla="*/ 1379310 h 4762090"/>
              <a:gd name="connsiteX48" fmla="*/ 2311417 w 5060950"/>
              <a:gd name="connsiteY48" fmla="*/ 1094096 h 4762090"/>
              <a:gd name="connsiteX49" fmla="*/ 2311417 w 5060950"/>
              <a:gd name="connsiteY49" fmla="*/ 1094096 h 4762090"/>
              <a:gd name="connsiteX50" fmla="*/ 2425270 w 5060950"/>
              <a:gd name="connsiteY50" fmla="*/ 1057072 h 4762090"/>
              <a:gd name="connsiteX51" fmla="*/ 5060950 w 5060950"/>
              <a:gd name="connsiteY51" fmla="*/ 295619 h 4762090"/>
              <a:gd name="connsiteX52" fmla="*/ 5060950 w 5060950"/>
              <a:gd name="connsiteY52" fmla="*/ 1114769 h 4762090"/>
              <a:gd name="connsiteX53" fmla="*/ 4798642 w 5060950"/>
              <a:gd name="connsiteY53" fmla="*/ 1569099 h 4762090"/>
              <a:gd name="connsiteX54" fmla="*/ 4556720 w 5060950"/>
              <a:gd name="connsiteY54" fmla="*/ 1661089 h 4762090"/>
              <a:gd name="connsiteX55" fmla="*/ 4518897 w 5060950"/>
              <a:gd name="connsiteY55" fmla="*/ 1644057 h 4762090"/>
              <a:gd name="connsiteX56" fmla="*/ 4457910 w 5060950"/>
              <a:gd name="connsiteY56" fmla="*/ 1590263 h 4762090"/>
              <a:gd name="connsiteX57" fmla="*/ 4443940 w 5060950"/>
              <a:gd name="connsiteY57" fmla="*/ 1364311 h 4762090"/>
              <a:gd name="connsiteX58" fmla="*/ 3656359 w 5060950"/>
              <a:gd name="connsiteY58" fmla="*/ 0 h 4762090"/>
              <a:gd name="connsiteX59" fmla="*/ 3697630 w 5060950"/>
              <a:gd name="connsiteY59" fmla="*/ 4161 h 4762090"/>
              <a:gd name="connsiteX60" fmla="*/ 3861146 w 5060950"/>
              <a:gd name="connsiteY60" fmla="*/ 204788 h 4762090"/>
              <a:gd name="connsiteX61" fmla="*/ 3861146 w 5060950"/>
              <a:gd name="connsiteY61" fmla="*/ 1215604 h 4762090"/>
              <a:gd name="connsiteX62" fmla="*/ 3656358 w 5060950"/>
              <a:gd name="connsiteY62" fmla="*/ 1420392 h 4762090"/>
              <a:gd name="connsiteX63" fmla="*/ 3656358 w 5060950"/>
              <a:gd name="connsiteY63" fmla="*/ 1420391 h 4762090"/>
              <a:gd name="connsiteX64" fmla="*/ 3451570 w 5060950"/>
              <a:gd name="connsiteY64" fmla="*/ 1215603 h 4762090"/>
              <a:gd name="connsiteX65" fmla="*/ 3451571 w 5060950"/>
              <a:gd name="connsiteY65" fmla="*/ 204788 h 4762090"/>
              <a:gd name="connsiteX66" fmla="*/ 3615087 w 5060950"/>
              <a:gd name="connsiteY66" fmla="*/ 4161 h 4762090"/>
              <a:gd name="connsiteX67" fmla="*/ 3656358 w 5060950"/>
              <a:gd name="connsiteY67" fmla="*/ 0 h 4762090"/>
              <a:gd name="connsiteX68" fmla="*/ 3656359 w 5060950"/>
              <a:gd name="connsiteY68" fmla="*/ 0 h 4762090"/>
              <a:gd name="connsiteX69" fmla="*/ 3656359 w 5060950"/>
              <a:gd name="connsiteY69" fmla="*/ 0 h 476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60950" h="4762090">
                <a:moveTo>
                  <a:pt x="3129784" y="3959738"/>
                </a:moveTo>
                <a:cubicBezTo>
                  <a:pt x="3169223" y="3960397"/>
                  <a:pt x="3208895" y="3972435"/>
                  <a:pt x="3243637" y="3996762"/>
                </a:cubicBezTo>
                <a:lnTo>
                  <a:pt x="3243636" y="3996763"/>
                </a:lnTo>
                <a:cubicBezTo>
                  <a:pt x="3336283" y="4061635"/>
                  <a:pt x="3358799" y="4189331"/>
                  <a:pt x="3293927" y="4281977"/>
                </a:cubicBezTo>
                <a:lnTo>
                  <a:pt x="3018906" y="4674747"/>
                </a:lnTo>
                <a:cubicBezTo>
                  <a:pt x="2954034" y="4767394"/>
                  <a:pt x="2826339" y="4789910"/>
                  <a:pt x="2733692" y="4725038"/>
                </a:cubicBezTo>
                <a:lnTo>
                  <a:pt x="2733692" y="4725039"/>
                </a:lnTo>
                <a:cubicBezTo>
                  <a:pt x="2641046" y="4660167"/>
                  <a:pt x="2618529" y="4532472"/>
                  <a:pt x="2683402" y="4439825"/>
                </a:cubicBezTo>
                <a:lnTo>
                  <a:pt x="2958423" y="4047053"/>
                </a:lnTo>
                <a:cubicBezTo>
                  <a:pt x="2990859" y="4000730"/>
                  <a:pt x="3039001" y="3971939"/>
                  <a:pt x="3090614" y="3962838"/>
                </a:cubicBezTo>
                <a:cubicBezTo>
                  <a:pt x="3103518" y="3960563"/>
                  <a:pt x="3116638" y="3959518"/>
                  <a:pt x="3129784" y="3959738"/>
                </a:cubicBezTo>
                <a:close/>
                <a:moveTo>
                  <a:pt x="2454707" y="3314159"/>
                </a:moveTo>
                <a:cubicBezTo>
                  <a:pt x="2520284" y="3318794"/>
                  <a:pt x="2582463" y="3354860"/>
                  <a:pt x="2617807" y="3416078"/>
                </a:cubicBezTo>
                <a:lnTo>
                  <a:pt x="2617806" y="3416078"/>
                </a:lnTo>
                <a:cubicBezTo>
                  <a:pt x="2674356" y="3514026"/>
                  <a:pt x="2640796" y="3639273"/>
                  <a:pt x="2542848" y="3695824"/>
                </a:cubicBezTo>
                <a:lnTo>
                  <a:pt x="1666676" y="4201681"/>
                </a:lnTo>
                <a:cubicBezTo>
                  <a:pt x="1568728" y="4258231"/>
                  <a:pt x="1443481" y="4224672"/>
                  <a:pt x="1386930" y="4126723"/>
                </a:cubicBezTo>
                <a:lnTo>
                  <a:pt x="1386931" y="4126724"/>
                </a:lnTo>
                <a:cubicBezTo>
                  <a:pt x="1330380" y="4028776"/>
                  <a:pt x="1363940" y="3903529"/>
                  <a:pt x="1461888" y="3846978"/>
                </a:cubicBezTo>
                <a:lnTo>
                  <a:pt x="2338061" y="3341120"/>
                </a:lnTo>
                <a:cubicBezTo>
                  <a:pt x="2374792" y="3319913"/>
                  <a:pt x="2415361" y="3311379"/>
                  <a:pt x="2454707" y="3314159"/>
                </a:cubicBezTo>
                <a:close/>
                <a:moveTo>
                  <a:pt x="204788" y="2276475"/>
                </a:moveTo>
                <a:lnTo>
                  <a:pt x="2262188" y="2276475"/>
                </a:lnTo>
                <a:cubicBezTo>
                  <a:pt x="2375289" y="2276475"/>
                  <a:pt x="2466976" y="2368162"/>
                  <a:pt x="2466976" y="2481263"/>
                </a:cubicBezTo>
                <a:lnTo>
                  <a:pt x="2466975" y="2481263"/>
                </a:lnTo>
                <a:cubicBezTo>
                  <a:pt x="2466975" y="2594364"/>
                  <a:pt x="2375288" y="2686051"/>
                  <a:pt x="2262187" y="2686051"/>
                </a:cubicBezTo>
                <a:lnTo>
                  <a:pt x="204788" y="2686050"/>
                </a:lnTo>
                <a:cubicBezTo>
                  <a:pt x="119962" y="2686050"/>
                  <a:pt x="47182" y="2634476"/>
                  <a:pt x="16093" y="2560975"/>
                </a:cubicBezTo>
                <a:lnTo>
                  <a:pt x="0" y="2481263"/>
                </a:lnTo>
                <a:lnTo>
                  <a:pt x="16093" y="2401551"/>
                </a:lnTo>
                <a:cubicBezTo>
                  <a:pt x="47182" y="2328049"/>
                  <a:pt x="119962" y="2276475"/>
                  <a:pt x="204788" y="2276475"/>
                </a:cubicBezTo>
                <a:close/>
                <a:moveTo>
                  <a:pt x="3783218" y="2263349"/>
                </a:moveTo>
                <a:cubicBezTo>
                  <a:pt x="3505381" y="2263349"/>
                  <a:pt x="3280150" y="2487713"/>
                  <a:pt x="3280150" y="2764481"/>
                </a:cubicBezTo>
                <a:cubicBezTo>
                  <a:pt x="3280150" y="3041249"/>
                  <a:pt x="3505381" y="3265613"/>
                  <a:pt x="3783218" y="3265613"/>
                </a:cubicBezTo>
                <a:cubicBezTo>
                  <a:pt x="4061055" y="3265613"/>
                  <a:pt x="4286286" y="3041249"/>
                  <a:pt x="4286286" y="2764481"/>
                </a:cubicBezTo>
                <a:cubicBezTo>
                  <a:pt x="4286286" y="2487713"/>
                  <a:pt x="4061055" y="2263349"/>
                  <a:pt x="3783218" y="2263349"/>
                </a:cubicBezTo>
                <a:close/>
                <a:moveTo>
                  <a:pt x="3783218" y="1916024"/>
                </a:moveTo>
                <a:cubicBezTo>
                  <a:pt x="4252877" y="1916024"/>
                  <a:pt x="4633610" y="2295891"/>
                  <a:pt x="4633610" y="2764481"/>
                </a:cubicBezTo>
                <a:cubicBezTo>
                  <a:pt x="4633610" y="3233071"/>
                  <a:pt x="4252877" y="3612938"/>
                  <a:pt x="3783218" y="3612938"/>
                </a:cubicBezTo>
                <a:cubicBezTo>
                  <a:pt x="3313559" y="3612938"/>
                  <a:pt x="2932826" y="3233071"/>
                  <a:pt x="2932826" y="2764481"/>
                </a:cubicBezTo>
                <a:cubicBezTo>
                  <a:pt x="2932826" y="2295891"/>
                  <a:pt x="3313559" y="1916024"/>
                  <a:pt x="3783218" y="1916024"/>
                </a:cubicBezTo>
                <a:close/>
                <a:moveTo>
                  <a:pt x="2425270" y="1057072"/>
                </a:moveTo>
                <a:cubicBezTo>
                  <a:pt x="2491001" y="1055973"/>
                  <a:pt x="2556086" y="1086483"/>
                  <a:pt x="2596631" y="1144387"/>
                </a:cubicBezTo>
                <a:lnTo>
                  <a:pt x="2871652" y="1537158"/>
                </a:lnTo>
                <a:cubicBezTo>
                  <a:pt x="2936524" y="1629805"/>
                  <a:pt x="2914008" y="1757500"/>
                  <a:pt x="2821361" y="1822372"/>
                </a:cubicBezTo>
                <a:lnTo>
                  <a:pt x="2821361" y="1822372"/>
                </a:lnTo>
                <a:cubicBezTo>
                  <a:pt x="2728714" y="1887244"/>
                  <a:pt x="2601019" y="1864727"/>
                  <a:pt x="2536146" y="1772081"/>
                </a:cubicBezTo>
                <a:lnTo>
                  <a:pt x="2261127" y="1379310"/>
                </a:lnTo>
                <a:cubicBezTo>
                  <a:pt x="2196254" y="1286663"/>
                  <a:pt x="2218771" y="1158968"/>
                  <a:pt x="2311417" y="1094096"/>
                </a:cubicBezTo>
                <a:lnTo>
                  <a:pt x="2311417" y="1094096"/>
                </a:lnTo>
                <a:cubicBezTo>
                  <a:pt x="2346160" y="1069769"/>
                  <a:pt x="2385831" y="1057731"/>
                  <a:pt x="2425270" y="1057072"/>
                </a:cubicBezTo>
                <a:close/>
                <a:moveTo>
                  <a:pt x="5060950" y="295619"/>
                </a:moveTo>
                <a:lnTo>
                  <a:pt x="5060950" y="1114769"/>
                </a:lnTo>
                <a:lnTo>
                  <a:pt x="4798642" y="1569099"/>
                </a:lnTo>
                <a:cubicBezTo>
                  <a:pt x="4749161" y="1654803"/>
                  <a:pt x="4647083" y="1691211"/>
                  <a:pt x="4556720" y="1661089"/>
                </a:cubicBezTo>
                <a:lnTo>
                  <a:pt x="4518897" y="1644057"/>
                </a:lnTo>
                <a:lnTo>
                  <a:pt x="4457910" y="1590263"/>
                </a:lnTo>
                <a:cubicBezTo>
                  <a:pt x="4409801" y="1526589"/>
                  <a:pt x="4401528" y="1437772"/>
                  <a:pt x="4443940" y="1364311"/>
                </a:cubicBezTo>
                <a:close/>
                <a:moveTo>
                  <a:pt x="3656359" y="0"/>
                </a:moveTo>
                <a:lnTo>
                  <a:pt x="3697630" y="4161"/>
                </a:lnTo>
                <a:cubicBezTo>
                  <a:pt x="3790948" y="23256"/>
                  <a:pt x="3861146" y="105825"/>
                  <a:pt x="3861146" y="204788"/>
                </a:cubicBezTo>
                <a:lnTo>
                  <a:pt x="3861146" y="1215604"/>
                </a:lnTo>
                <a:cubicBezTo>
                  <a:pt x="3861146" y="1328705"/>
                  <a:pt x="3769459" y="1420392"/>
                  <a:pt x="3656358" y="1420392"/>
                </a:cubicBezTo>
                <a:lnTo>
                  <a:pt x="3656358" y="1420391"/>
                </a:lnTo>
                <a:cubicBezTo>
                  <a:pt x="3543257" y="1420391"/>
                  <a:pt x="3451570" y="1328704"/>
                  <a:pt x="3451570" y="1215603"/>
                </a:cubicBezTo>
                <a:lnTo>
                  <a:pt x="3451571" y="204788"/>
                </a:lnTo>
                <a:cubicBezTo>
                  <a:pt x="3451571" y="105825"/>
                  <a:pt x="3521769" y="23256"/>
                  <a:pt x="3615087" y="4161"/>
                </a:cubicBezTo>
                <a:close/>
                <a:moveTo>
                  <a:pt x="3656358" y="0"/>
                </a:moveTo>
                <a:lnTo>
                  <a:pt x="3656359" y="0"/>
                </a:lnTo>
                <a:lnTo>
                  <a:pt x="3656359" y="0"/>
                </a:lnTo>
                <a:close/>
              </a:path>
            </a:pathLst>
          </a:custGeom>
          <a:solidFill>
            <a:srgbClr val="ABB1BA"/>
          </a:solidFill>
        </p:spPr>
        <p:txBody>
          <a:bodyPr wrap="square" lIns="914400" tIns="274320" anchor="ctr">
            <a:noAutofit/>
          </a:bodyPr>
          <a:lstStyle>
            <a:lvl1pPr marL="0" indent="0" algn="l">
              <a:buNone/>
              <a:defRPr sz="1600"/>
            </a:lvl1pPr>
          </a:lstStyle>
          <a:p>
            <a:r>
              <a:rPr lang="en-US"/>
              <a:t>Click icon to add picture</a:t>
            </a:r>
          </a:p>
        </p:txBody>
      </p:sp>
    </p:spTree>
    <p:extLst>
      <p:ext uri="{BB962C8B-B14F-4D97-AF65-F5344CB8AC3E}">
        <p14:creationId xmlns:p14="http://schemas.microsoft.com/office/powerpoint/2010/main" val="1014045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ing w Char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8CE7DB6-039C-AC58-5C90-9B19A4AA26C7}"/>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Chart caption</a:t>
            </a:r>
          </a:p>
        </p:txBody>
      </p:sp>
      <p:sp>
        <p:nvSpPr>
          <p:cNvPr id="14" name="Chart Placeholder 2">
            <a:extLst>
              <a:ext uri="{FF2B5EF4-FFF2-40B4-BE49-F238E27FC236}">
                <a16:creationId xmlns:a16="http://schemas.microsoft.com/office/drawing/2014/main" id="{BD75F8AD-CDF4-CE28-1C24-08F6FA9598D3}"/>
              </a:ext>
            </a:extLst>
          </p:cNvPr>
          <p:cNvSpPr>
            <a:spLocks noGrp="1"/>
          </p:cNvSpPr>
          <p:nvPr>
            <p:ph type="chart" sz="quarter" idx="10"/>
          </p:nvPr>
        </p:nvSpPr>
        <p:spPr>
          <a:xfrm>
            <a:off x="632125" y="1409701"/>
            <a:ext cx="10960608" cy="3937002"/>
          </a:xfrm>
          <a:prstGeom prst="rect">
            <a:avLst/>
          </a:prstGeom>
        </p:spPr>
        <p:txBody>
          <a:bodyPr vert="horz" lIns="45720" tIns="45720" rIns="45720" bIns="45720">
            <a:noAutofit/>
          </a:bodyPr>
          <a:lstStyle>
            <a:lvl1pPr marL="0" indent="0" algn="ctr">
              <a:lnSpc>
                <a:spcPct val="100000"/>
              </a:lnSpc>
              <a:spcBef>
                <a:spcPts val="0"/>
              </a:spcBef>
              <a:buNone/>
              <a:defRPr sz="2400" b="0" i="0">
                <a:solidFill>
                  <a:schemeClr val="tx1"/>
                </a:solidFill>
                <a:latin typeface="+mn-lt"/>
                <a:cs typeface="CiscoSans ExtraLight"/>
              </a:defRPr>
            </a:lvl1pPr>
          </a:lstStyle>
          <a:p>
            <a:pPr lvl="0"/>
            <a:r>
              <a:rPr lang="en-US" noProof="0"/>
              <a:t>Click icon to add chart</a:t>
            </a:r>
          </a:p>
        </p:txBody>
      </p:sp>
      <p:sp>
        <p:nvSpPr>
          <p:cNvPr id="3" name="Title Placeholder 1">
            <a:extLst>
              <a:ext uri="{FF2B5EF4-FFF2-40B4-BE49-F238E27FC236}">
                <a16:creationId xmlns:a16="http://schemas.microsoft.com/office/drawing/2014/main" id="{34A57B70-3F6E-FA7F-CC44-293D6CF9E212}"/>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D0174321-D923-77EB-6B79-906D3FCCD0F8}"/>
              </a:ext>
            </a:extLst>
          </p:cNvPr>
          <p:cNvSpPr>
            <a:spLocks noGrp="1"/>
          </p:cNvSpPr>
          <p:nvPr>
            <p:ph type="ftr" sz="quarter" idx="17"/>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35535564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49BD060-070B-14DA-09DA-93413A2D5CAF}"/>
              </a:ext>
            </a:extLst>
          </p:cNvPr>
          <p:cNvSpPr>
            <a:spLocks noGrp="1"/>
          </p:cNvSpPr>
          <p:nvPr>
            <p:ph type="ftr" sz="quarter" idx="10"/>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11841358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White + Grid">
    <p:bg>
      <p:bgPr>
        <a:blipFill dpi="0" rotWithShape="1">
          <a:blip r:embed="rId2">
            <a:alphaModFix amt="69854"/>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4987C1-2ECD-8C9C-1FB5-4C67380FB029}"/>
              </a:ext>
            </a:extLst>
          </p:cNvPr>
          <p:cNvSpPr>
            <a:spLocks noGrp="1"/>
          </p:cNvSpPr>
          <p:nvPr>
            <p:ph type="ftr" sz="quarter" idx="11"/>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2602527601"/>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Gray">
    <p:bg>
      <p:bgPr>
        <a:solidFill>
          <a:schemeClr val="bg2">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49BD060-070B-14DA-09DA-93413A2D5CAF}"/>
              </a:ext>
            </a:extLst>
          </p:cNvPr>
          <p:cNvSpPr>
            <a:spLocks noGrp="1"/>
          </p:cNvSpPr>
          <p:nvPr>
            <p:ph type="ftr" sz="quarter" idx="10"/>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7197504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rgbClr val="000000"/>
        </a:soli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8059C32-D1B6-916D-CCCD-002FABEBA831}"/>
              </a:ext>
            </a:extLst>
          </p:cNvPr>
          <p:cNvSpPr>
            <a:spLocks noGrp="1"/>
          </p:cNvSpPr>
          <p:nvPr>
            <p:ph type="ftr" sz="quarter" idx="16"/>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4" name="Image" descr="Image">
            <a:extLst>
              <a:ext uri="{FF2B5EF4-FFF2-40B4-BE49-F238E27FC236}">
                <a16:creationId xmlns:a16="http://schemas.microsoft.com/office/drawing/2014/main" id="{FDAA631F-E1D8-FD33-B3E5-485333305CBF}"/>
              </a:ext>
            </a:extLst>
          </p:cNvPr>
          <p:cNvPicPr>
            <a:picLocks noChangeAspect="1"/>
          </p:cNvPicPr>
          <p:nvPr/>
        </p:nvPicPr>
        <p:blipFill>
          <a:blip r:embed="rId2"/>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23607171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Blank Black +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5DF8CD-BD38-5359-D225-EAC6A17BE7F8}"/>
              </a:ext>
            </a:extLst>
          </p:cNvPr>
          <p:cNvSpPr/>
          <p:nvPr/>
        </p:nvSpPr>
        <p:spPr>
          <a:xfrm>
            <a:off x="0" y="0"/>
            <a:ext cx="12192000" cy="6858000"/>
          </a:xfrm>
          <a:prstGeom prst="rect">
            <a:avLst/>
          </a:prstGeom>
          <a:solidFill>
            <a:srgbClr val="00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2" name="Footer Placeholder 1">
            <a:extLst>
              <a:ext uri="{FF2B5EF4-FFF2-40B4-BE49-F238E27FC236}">
                <a16:creationId xmlns:a16="http://schemas.microsoft.com/office/drawing/2014/main" id="{AE4987C1-2ECD-8C9C-1FB5-4C67380FB029}"/>
              </a:ext>
            </a:extLst>
          </p:cNvPr>
          <p:cNvSpPr>
            <a:spLocks noGrp="1"/>
          </p:cNvSpPr>
          <p:nvPr>
            <p:ph type="ftr" sz="quarter" idx="11"/>
          </p:nvPr>
        </p:nvSpPr>
        <p:spPr>
          <a:xfrm>
            <a:off x="609602" y="6446666"/>
            <a:ext cx="4776396" cy="175247"/>
          </a:xfrm>
          <a:prstGeom prst="rect">
            <a:avLst/>
          </a:prstGeom>
        </p:spPr>
        <p:txBody>
          <a:bodyPr/>
          <a:lstStyle>
            <a:lvl1pPr>
              <a:defRPr>
                <a:solidFill>
                  <a:schemeClr val="bg2"/>
                </a:solidFill>
              </a:defRPr>
            </a:lvl1pPr>
          </a:lstStyle>
          <a:p>
            <a:r>
              <a:rPr lang="en-US"/>
              <a:t>© 2025 Outshift by Cisco and/or its affiliates. All rights reserved. Outshift by Cisco Confidential.</a:t>
            </a:r>
          </a:p>
        </p:txBody>
      </p:sp>
      <p:pic>
        <p:nvPicPr>
          <p:cNvPr id="3" name="Image" descr="Image">
            <a:extLst>
              <a:ext uri="{FF2B5EF4-FFF2-40B4-BE49-F238E27FC236}">
                <a16:creationId xmlns:a16="http://schemas.microsoft.com/office/drawing/2014/main" id="{834FCA64-B396-FF4E-8BEA-6DCB67AC4C34}"/>
              </a:ext>
            </a:extLst>
          </p:cNvPr>
          <p:cNvPicPr>
            <a:picLocks noChangeAspect="1"/>
          </p:cNvPicPr>
          <p:nvPr/>
        </p:nvPicPr>
        <p:blipFill>
          <a:blip r:embed="rId3"/>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183213203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DA-Light">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4DDF4BB-06C8-410A-BB0A-088B694D0F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533" y="586118"/>
            <a:ext cx="1757823" cy="721811"/>
          </a:xfrm>
          <a:prstGeom prst="rect">
            <a:avLst/>
          </a:prstGeom>
        </p:spPr>
      </p:pic>
      <p:sp>
        <p:nvSpPr>
          <p:cNvPr id="7" name="Rectangle 6">
            <a:extLst>
              <a:ext uri="{FF2B5EF4-FFF2-40B4-BE49-F238E27FC236}">
                <a16:creationId xmlns:a16="http://schemas.microsoft.com/office/drawing/2014/main" id="{CA1AF784-F68D-A237-7B5F-6836A194B2AF}"/>
              </a:ext>
            </a:extLst>
          </p:cNvPr>
          <p:cNvSpPr/>
          <p:nvPr/>
        </p:nvSpPr>
        <p:spPr>
          <a:xfrm>
            <a:off x="0" y="6776516"/>
            <a:ext cx="12192000" cy="81484"/>
          </a:xfrm>
          <a:prstGeom prst="rect">
            <a:avLst/>
          </a:prstGeom>
          <a:gradFill>
            <a:gsLst>
              <a:gs pos="10000">
                <a:srgbClr val="9741DB"/>
              </a:gs>
              <a:gs pos="51000">
                <a:srgbClr val="05B0F0"/>
              </a:gs>
              <a:gs pos="100000">
                <a:srgbClr val="56BFA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9007EC-376B-9C3C-A20C-6124C0758C03}"/>
              </a:ext>
            </a:extLst>
          </p:cNvPr>
          <p:cNvSpPr txBox="1"/>
          <p:nvPr/>
        </p:nvSpPr>
        <p:spPr>
          <a:xfrm>
            <a:off x="577745" y="2104517"/>
            <a:ext cx="8759296" cy="3693319"/>
          </a:xfrm>
          <a:prstGeom prst="rect">
            <a:avLst/>
          </a:prstGeom>
          <a:noFill/>
        </p:spPr>
        <p:txBody>
          <a:bodyPr wrap="square" rtlCol="0">
            <a:spAutoFit/>
          </a:bodyPr>
          <a:lstStyle/>
          <a:p>
            <a:r>
              <a:rPr lang="en-US" sz="1800">
                <a:solidFill>
                  <a:schemeClr val="tx1"/>
                </a:solidFill>
                <a:effectLst/>
                <a:latin typeface="+mj-lt"/>
              </a:rPr>
              <a:t>Any information provided in this document regarding future functionalities is for information purposes only and is subject to change including ceasing any further development of such functionality.</a:t>
            </a:r>
          </a:p>
          <a:p>
            <a:r>
              <a:rPr lang="en-US" sz="1800">
                <a:solidFill>
                  <a:schemeClr val="tx1"/>
                </a:solidFill>
                <a:effectLst/>
                <a:latin typeface="+mj-lt"/>
              </a:rPr>
              <a:t> </a:t>
            </a:r>
          </a:p>
          <a:p>
            <a:r>
              <a:rPr lang="en-US" sz="1800">
                <a:solidFill>
                  <a:schemeClr val="tx1"/>
                </a:solidFill>
                <a:effectLst/>
                <a:latin typeface="+mj-lt"/>
              </a:rPr>
              <a:t>These functionalities are still being aligned with Cisco Product teams and aren’t fully developed yet. Only present them to customers with a designated Outshift team member's involvement. It will be offered on a when-and-if available basis, and Outshift makes no commitment as to the final delivery of any of such future functionalities.</a:t>
            </a:r>
            <a:br>
              <a:rPr lang="en-US" sz="1800">
                <a:solidFill>
                  <a:schemeClr val="tx1"/>
                </a:solidFill>
                <a:effectLst/>
                <a:latin typeface="+mj-lt"/>
              </a:rPr>
            </a:br>
            <a:endParaRPr lang="en-US" sz="1800">
              <a:solidFill>
                <a:schemeClr val="tx1"/>
              </a:solidFill>
              <a:effectLst/>
              <a:latin typeface="+mj-lt"/>
            </a:endParaRPr>
          </a:p>
          <a:p>
            <a:r>
              <a:rPr lang="en-US" sz="1800">
                <a:solidFill>
                  <a:schemeClr val="tx1"/>
                </a:solidFill>
                <a:effectLst/>
                <a:latin typeface="+mj-lt"/>
              </a:rPr>
              <a:t>Cisco will have no liability for Cisco’s failure to deliver any or all future functionalities and any such failure would not in any way imply the right to return any previously purchased Cisco products. </a:t>
            </a:r>
          </a:p>
        </p:txBody>
      </p:sp>
      <p:sp>
        <p:nvSpPr>
          <p:cNvPr id="9" name="TextBox 8">
            <a:extLst>
              <a:ext uri="{FF2B5EF4-FFF2-40B4-BE49-F238E27FC236}">
                <a16:creationId xmlns:a16="http://schemas.microsoft.com/office/drawing/2014/main" id="{E8BD9654-8773-FAE1-A5D9-753D1EBE1606}"/>
              </a:ext>
            </a:extLst>
          </p:cNvPr>
          <p:cNvSpPr txBox="1"/>
          <p:nvPr/>
        </p:nvSpPr>
        <p:spPr>
          <a:xfrm>
            <a:off x="577744" y="1611031"/>
            <a:ext cx="10145487" cy="400110"/>
          </a:xfrm>
          <a:prstGeom prst="rect">
            <a:avLst/>
          </a:prstGeom>
          <a:noFill/>
        </p:spPr>
        <p:txBody>
          <a:bodyPr wrap="square" rtlCol="0">
            <a:spAutoFit/>
          </a:bodyPr>
          <a:lstStyle/>
          <a:p>
            <a:r>
              <a:rPr lang="en-US" sz="2000">
                <a:solidFill>
                  <a:schemeClr val="bg2">
                    <a:lumMod val="75000"/>
                  </a:schemeClr>
                </a:solidFill>
                <a:effectLst/>
                <a:latin typeface="+mj-lt"/>
              </a:rPr>
              <a:t>Disclaimer</a:t>
            </a:r>
          </a:p>
        </p:txBody>
      </p:sp>
      <p:sp>
        <p:nvSpPr>
          <p:cNvPr id="2" name="Footer Placeholder 1">
            <a:extLst>
              <a:ext uri="{FF2B5EF4-FFF2-40B4-BE49-F238E27FC236}">
                <a16:creationId xmlns:a16="http://schemas.microsoft.com/office/drawing/2014/main" id="{39FA0F0A-DCEC-E113-1BC9-7318000CEFB5}"/>
              </a:ext>
            </a:extLst>
          </p:cNvPr>
          <p:cNvSpPr>
            <a:spLocks noGrp="1"/>
          </p:cNvSpPr>
          <p:nvPr>
            <p:ph type="ftr" sz="quarter" idx="10"/>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2055705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NDA-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rocess 10">
            <a:extLst>
              <a:ext uri="{FF2B5EF4-FFF2-40B4-BE49-F238E27FC236}">
                <a16:creationId xmlns:a16="http://schemas.microsoft.com/office/drawing/2014/main" id="{EC48FC61-E24F-00C4-BCDF-AA5808A95A88}"/>
              </a:ext>
            </a:extLst>
          </p:cNvPr>
          <p:cNvSpPr/>
          <p:nvPr/>
        </p:nvSpPr>
        <p:spPr>
          <a:xfrm>
            <a:off x="0" y="0"/>
            <a:ext cx="12192000" cy="6858000"/>
          </a:xfrm>
          <a:prstGeom prst="flowChartProcess">
            <a:avLst/>
          </a:prstGeom>
          <a:solidFill>
            <a:schemeClr val="tx1">
              <a:alpha val="3007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3" name="Rectangle 2">
            <a:extLst>
              <a:ext uri="{FF2B5EF4-FFF2-40B4-BE49-F238E27FC236}">
                <a16:creationId xmlns:a16="http://schemas.microsoft.com/office/drawing/2014/main" id="{67442496-1A40-F5D2-3814-4416754192C9}"/>
              </a:ext>
            </a:extLst>
          </p:cNvPr>
          <p:cNvSpPr/>
          <p:nvPr/>
        </p:nvSpPr>
        <p:spPr>
          <a:xfrm>
            <a:off x="0" y="6776516"/>
            <a:ext cx="12192000" cy="81484"/>
          </a:xfrm>
          <a:prstGeom prst="rect">
            <a:avLst/>
          </a:prstGeom>
          <a:gradFill>
            <a:gsLst>
              <a:gs pos="10000">
                <a:srgbClr val="9741DB"/>
              </a:gs>
              <a:gs pos="51000">
                <a:srgbClr val="05B0F0"/>
              </a:gs>
              <a:gs pos="100000">
                <a:srgbClr val="56BFA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F7AAD659-75C3-F19B-1BA6-8E8C3D9DB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138" y="599755"/>
            <a:ext cx="1724612" cy="708174"/>
          </a:xfrm>
          <a:prstGeom prst="rect">
            <a:avLst/>
          </a:prstGeom>
        </p:spPr>
      </p:pic>
      <p:sp>
        <p:nvSpPr>
          <p:cNvPr id="9" name="TextBox 8">
            <a:extLst>
              <a:ext uri="{FF2B5EF4-FFF2-40B4-BE49-F238E27FC236}">
                <a16:creationId xmlns:a16="http://schemas.microsoft.com/office/drawing/2014/main" id="{A9992F2A-AC81-9365-2982-C9A018E633AA}"/>
              </a:ext>
            </a:extLst>
          </p:cNvPr>
          <p:cNvSpPr txBox="1"/>
          <p:nvPr/>
        </p:nvSpPr>
        <p:spPr>
          <a:xfrm>
            <a:off x="577744" y="1611031"/>
            <a:ext cx="10145487" cy="400110"/>
          </a:xfrm>
          <a:prstGeom prst="rect">
            <a:avLst/>
          </a:prstGeom>
          <a:noFill/>
        </p:spPr>
        <p:txBody>
          <a:bodyPr wrap="square" rtlCol="0">
            <a:spAutoFit/>
          </a:bodyPr>
          <a:lstStyle/>
          <a:p>
            <a:r>
              <a:rPr lang="en-US" sz="2000">
                <a:solidFill>
                  <a:schemeClr val="tx1">
                    <a:lumMod val="75000"/>
                    <a:lumOff val="25000"/>
                  </a:schemeClr>
                </a:solidFill>
                <a:effectLst/>
                <a:latin typeface="+mj-lt"/>
              </a:rPr>
              <a:t>Disclaimer</a:t>
            </a:r>
          </a:p>
        </p:txBody>
      </p:sp>
      <p:sp>
        <p:nvSpPr>
          <p:cNvPr id="14" name="TextBox 13">
            <a:extLst>
              <a:ext uri="{FF2B5EF4-FFF2-40B4-BE49-F238E27FC236}">
                <a16:creationId xmlns:a16="http://schemas.microsoft.com/office/drawing/2014/main" id="{FF41C207-3013-4F04-76F6-578CFAC91A16}"/>
              </a:ext>
            </a:extLst>
          </p:cNvPr>
          <p:cNvSpPr txBox="1"/>
          <p:nvPr/>
        </p:nvSpPr>
        <p:spPr>
          <a:xfrm>
            <a:off x="577745" y="2104517"/>
            <a:ext cx="8759296" cy="3693319"/>
          </a:xfrm>
          <a:prstGeom prst="rect">
            <a:avLst/>
          </a:prstGeom>
          <a:noFill/>
        </p:spPr>
        <p:txBody>
          <a:bodyPr wrap="square" rtlCol="0">
            <a:spAutoFit/>
          </a:bodyPr>
          <a:lstStyle/>
          <a:p>
            <a:r>
              <a:rPr lang="en-US" sz="1800">
                <a:solidFill>
                  <a:schemeClr val="bg2"/>
                </a:solidFill>
                <a:effectLst/>
                <a:latin typeface="+mj-lt"/>
              </a:rPr>
              <a:t>Any information provided in this document regarding future functionalities is for information purposes only and is subject to change including ceasing any further development of such functionality.</a:t>
            </a:r>
          </a:p>
          <a:p>
            <a:r>
              <a:rPr lang="en-US" sz="1800">
                <a:solidFill>
                  <a:schemeClr val="bg2"/>
                </a:solidFill>
                <a:effectLst/>
                <a:latin typeface="+mj-lt"/>
              </a:rPr>
              <a:t> </a:t>
            </a:r>
          </a:p>
          <a:p>
            <a:r>
              <a:rPr lang="en-US" sz="1800">
                <a:solidFill>
                  <a:schemeClr val="bg2"/>
                </a:solidFill>
                <a:effectLst/>
                <a:latin typeface="+mj-lt"/>
              </a:rPr>
              <a:t>These functionalities are still being aligned with Cisco Product teams and aren’t fully developed yet. Only present them to customers with a designated Outshift team member's involvement. It will be offered on a when-and-if available basis, and Outshift makes no commitment as to the final delivery of any of such future functionalities.</a:t>
            </a:r>
            <a:br>
              <a:rPr lang="en-US" sz="1800">
                <a:solidFill>
                  <a:schemeClr val="bg2"/>
                </a:solidFill>
                <a:effectLst/>
                <a:latin typeface="+mj-lt"/>
              </a:rPr>
            </a:br>
            <a:endParaRPr lang="en-US" sz="1800">
              <a:solidFill>
                <a:schemeClr val="bg2"/>
              </a:solidFill>
              <a:effectLst/>
              <a:latin typeface="+mj-lt"/>
            </a:endParaRPr>
          </a:p>
          <a:p>
            <a:r>
              <a:rPr lang="en-US" sz="1800">
                <a:solidFill>
                  <a:schemeClr val="bg2"/>
                </a:solidFill>
                <a:effectLst/>
                <a:latin typeface="+mj-lt"/>
              </a:rPr>
              <a:t>Cisco will have no liability for Cisco’s failure to deliver any or all future functionalities and any such failure would not in any way imply the right to return any previously purchased Cisco products. </a:t>
            </a:r>
          </a:p>
        </p:txBody>
      </p:sp>
      <p:sp>
        <p:nvSpPr>
          <p:cNvPr id="2" name="Footer Placeholder 1">
            <a:extLst>
              <a:ext uri="{FF2B5EF4-FFF2-40B4-BE49-F238E27FC236}">
                <a16:creationId xmlns:a16="http://schemas.microsoft.com/office/drawing/2014/main" id="{AE4613D1-E044-8FD6-EA2F-CC0BBC4FCDAB}"/>
              </a:ext>
            </a:extLst>
          </p:cNvPr>
          <p:cNvSpPr>
            <a:spLocks noGrp="1"/>
          </p:cNvSpPr>
          <p:nvPr>
            <p:ph type="ftr" sz="quarter" idx="10"/>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pic>
        <p:nvPicPr>
          <p:cNvPr id="4" name="Image" descr="Image">
            <a:extLst>
              <a:ext uri="{FF2B5EF4-FFF2-40B4-BE49-F238E27FC236}">
                <a16:creationId xmlns:a16="http://schemas.microsoft.com/office/drawing/2014/main" id="{0433F3BB-D6B2-9EF2-AC45-50D30A3C2D80}"/>
              </a:ext>
            </a:extLst>
          </p:cNvPr>
          <p:cNvPicPr>
            <a:picLocks noChangeAspect="1"/>
          </p:cNvPicPr>
          <p:nvPr/>
        </p:nvPicPr>
        <p:blipFill>
          <a:blip r:embed="rId5"/>
          <a:stretch>
            <a:fillRect/>
          </a:stretch>
        </p:blipFill>
        <p:spPr>
          <a:xfrm>
            <a:off x="182213" y="6312994"/>
            <a:ext cx="385026" cy="347712"/>
          </a:xfrm>
          <a:prstGeom prst="rect">
            <a:avLst/>
          </a:prstGeom>
          <a:ln w="12700">
            <a:miter lim="400000"/>
          </a:ln>
        </p:spPr>
      </p:pic>
    </p:spTree>
    <p:extLst>
      <p:ext uri="{BB962C8B-B14F-4D97-AF65-F5344CB8AC3E}">
        <p14:creationId xmlns:p14="http://schemas.microsoft.com/office/powerpoint/2010/main" val="30152179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1_Closing White">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F946FA39-F883-8F88-F30E-034E5E5E8B5C}"/>
              </a:ext>
            </a:extLst>
          </p:cNvPr>
          <p:cNvPicPr>
            <a:picLocks noChangeAspect="1"/>
          </p:cNvPicPr>
          <p:nvPr/>
        </p:nvPicPr>
        <p:blipFill>
          <a:blip r:embed="rId2"/>
          <a:stretch>
            <a:fillRect/>
          </a:stretch>
        </p:blipFill>
        <p:spPr>
          <a:xfrm>
            <a:off x="4819281" y="2955909"/>
            <a:ext cx="2299438" cy="946182"/>
          </a:xfrm>
          <a:prstGeom prst="rect">
            <a:avLst/>
          </a:prstGeom>
          <a:ln w="12700">
            <a:miter lim="400000"/>
          </a:ln>
        </p:spPr>
      </p:pic>
      <p:sp>
        <p:nvSpPr>
          <p:cNvPr id="4" name="TextBox 3">
            <a:extLst>
              <a:ext uri="{FF2B5EF4-FFF2-40B4-BE49-F238E27FC236}">
                <a16:creationId xmlns:a16="http://schemas.microsoft.com/office/drawing/2014/main" id="{12D47360-5128-C917-EA8A-B6079A8B9CE7}"/>
              </a:ext>
            </a:extLst>
          </p:cNvPr>
          <p:cNvSpPr txBox="1"/>
          <p:nvPr/>
        </p:nvSpPr>
        <p:spPr>
          <a:xfrm>
            <a:off x="4096795" y="5681472"/>
            <a:ext cx="1447800" cy="338554"/>
          </a:xfrm>
          <a:prstGeom prst="rect">
            <a:avLst/>
          </a:prstGeom>
          <a:noFill/>
        </p:spPr>
        <p:txBody>
          <a:bodyPr wrap="square" rtlCol="0">
            <a:spAutoFit/>
          </a:bodyPr>
          <a:lstStyle/>
          <a:p>
            <a:pPr algn="ctr"/>
            <a:r>
              <a:rPr lang="en-US" sz="1600">
                <a:solidFill>
                  <a:schemeClr val="tx1">
                    <a:lumMod val="75000"/>
                  </a:schemeClr>
                </a:solidFill>
                <a:latin typeface="+mn-lt"/>
              </a:rPr>
              <a:t>outshift.com</a:t>
            </a:r>
          </a:p>
        </p:txBody>
      </p:sp>
      <p:sp>
        <p:nvSpPr>
          <p:cNvPr id="5" name="TextBox 4">
            <a:extLst>
              <a:ext uri="{FF2B5EF4-FFF2-40B4-BE49-F238E27FC236}">
                <a16:creationId xmlns:a16="http://schemas.microsoft.com/office/drawing/2014/main" id="{C8E5FC07-1FB6-CE2C-7CCE-D557D19AD389}"/>
              </a:ext>
            </a:extLst>
          </p:cNvPr>
          <p:cNvSpPr txBox="1"/>
          <p:nvPr/>
        </p:nvSpPr>
        <p:spPr>
          <a:xfrm>
            <a:off x="6236906" y="5681472"/>
            <a:ext cx="1911671" cy="338554"/>
          </a:xfrm>
          <a:prstGeom prst="rect">
            <a:avLst/>
          </a:prstGeom>
          <a:noFill/>
        </p:spPr>
        <p:txBody>
          <a:bodyPr wrap="square" rtlCol="0">
            <a:spAutoFit/>
          </a:bodyPr>
          <a:lstStyle/>
          <a:p>
            <a:pPr algn="l"/>
            <a:r>
              <a:rPr lang="en-US" sz="1400">
                <a:solidFill>
                  <a:schemeClr val="accent1"/>
                </a:solidFill>
                <a:latin typeface="+mn-lt"/>
              </a:rPr>
              <a:t>@ </a:t>
            </a:r>
            <a:r>
              <a:rPr lang="en-US" sz="1600">
                <a:solidFill>
                  <a:schemeClr val="tx1">
                    <a:lumMod val="75000"/>
                  </a:schemeClr>
                </a:solidFill>
                <a:latin typeface="+mn-lt"/>
              </a:rPr>
              <a:t>outshiftbycisco</a:t>
            </a:r>
          </a:p>
        </p:txBody>
      </p:sp>
      <p:pic>
        <p:nvPicPr>
          <p:cNvPr id="8" name="Graphic 7">
            <a:extLst>
              <a:ext uri="{FF2B5EF4-FFF2-40B4-BE49-F238E27FC236}">
                <a16:creationId xmlns:a16="http://schemas.microsoft.com/office/drawing/2014/main" id="{2022D0B5-CF05-B283-40D9-193E7B146A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441" y="5789181"/>
            <a:ext cx="144308" cy="144308"/>
          </a:xfrm>
          <a:prstGeom prst="rect">
            <a:avLst/>
          </a:prstGeom>
        </p:spPr>
      </p:pic>
    </p:spTree>
    <p:extLst>
      <p:ext uri="{BB962C8B-B14F-4D97-AF65-F5344CB8AC3E}">
        <p14:creationId xmlns:p14="http://schemas.microsoft.com/office/powerpoint/2010/main" val="28510921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2_Closing Black">
    <p:bg>
      <p:bgPr>
        <a:solidFill>
          <a:srgbClr val="000000"/>
        </a:solidFill>
        <a:effectLst/>
      </p:bgPr>
    </p:bg>
    <p:spTree>
      <p:nvGrpSpPr>
        <p:cNvPr id="1" name=""/>
        <p:cNvGrpSpPr/>
        <p:nvPr/>
      </p:nvGrpSpPr>
      <p:grpSpPr>
        <a:xfrm>
          <a:off x="0" y="0"/>
          <a:ext cx="0" cy="0"/>
          <a:chOff x="0" y="0"/>
          <a:chExt cx="0" cy="0"/>
        </a:xfrm>
      </p:grpSpPr>
      <p:pic>
        <p:nvPicPr>
          <p:cNvPr id="2" name="Image">
            <a:extLst>
              <a:ext uri="{FF2B5EF4-FFF2-40B4-BE49-F238E27FC236}">
                <a16:creationId xmlns:a16="http://schemas.microsoft.com/office/drawing/2014/main" id="{F946FA39-F883-8F88-F30E-034E5E5E8B5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819281" y="2956893"/>
            <a:ext cx="2299438" cy="944213"/>
          </a:xfrm>
          <a:prstGeom prst="rect">
            <a:avLst/>
          </a:prstGeom>
          <a:ln w="12700">
            <a:miter lim="400000"/>
          </a:ln>
        </p:spPr>
      </p:pic>
      <p:sp>
        <p:nvSpPr>
          <p:cNvPr id="3" name="TextBox 2">
            <a:extLst>
              <a:ext uri="{FF2B5EF4-FFF2-40B4-BE49-F238E27FC236}">
                <a16:creationId xmlns:a16="http://schemas.microsoft.com/office/drawing/2014/main" id="{64D41C20-85C2-0DFD-8AFF-038476652F74}"/>
              </a:ext>
            </a:extLst>
          </p:cNvPr>
          <p:cNvSpPr txBox="1"/>
          <p:nvPr/>
        </p:nvSpPr>
        <p:spPr>
          <a:xfrm>
            <a:off x="4096795" y="5681472"/>
            <a:ext cx="1447800" cy="338554"/>
          </a:xfrm>
          <a:prstGeom prst="rect">
            <a:avLst/>
          </a:prstGeom>
          <a:noFill/>
        </p:spPr>
        <p:txBody>
          <a:bodyPr wrap="square" rtlCol="0">
            <a:spAutoFit/>
          </a:bodyPr>
          <a:lstStyle/>
          <a:p>
            <a:pPr algn="ctr"/>
            <a:r>
              <a:rPr lang="en-US" sz="1600">
                <a:solidFill>
                  <a:schemeClr val="bg2"/>
                </a:solidFill>
                <a:latin typeface="+mn-lt"/>
              </a:rPr>
              <a:t>outshift.com</a:t>
            </a:r>
          </a:p>
        </p:txBody>
      </p:sp>
      <p:sp>
        <p:nvSpPr>
          <p:cNvPr id="4" name="TextBox 3">
            <a:extLst>
              <a:ext uri="{FF2B5EF4-FFF2-40B4-BE49-F238E27FC236}">
                <a16:creationId xmlns:a16="http://schemas.microsoft.com/office/drawing/2014/main" id="{992B989D-5F3B-C724-9F54-567B03C5C6BD}"/>
              </a:ext>
            </a:extLst>
          </p:cNvPr>
          <p:cNvSpPr txBox="1"/>
          <p:nvPr/>
        </p:nvSpPr>
        <p:spPr>
          <a:xfrm>
            <a:off x="6236906" y="5681472"/>
            <a:ext cx="2004269" cy="338554"/>
          </a:xfrm>
          <a:prstGeom prst="rect">
            <a:avLst/>
          </a:prstGeom>
          <a:noFill/>
        </p:spPr>
        <p:txBody>
          <a:bodyPr wrap="square" rtlCol="0">
            <a:spAutoFit/>
          </a:bodyPr>
          <a:lstStyle/>
          <a:p>
            <a:pPr algn="l"/>
            <a:r>
              <a:rPr lang="en-US" sz="1400">
                <a:solidFill>
                  <a:schemeClr val="accent1"/>
                </a:solidFill>
                <a:latin typeface="+mn-lt"/>
              </a:rPr>
              <a:t>@ </a:t>
            </a:r>
            <a:r>
              <a:rPr lang="en-US" sz="1600">
                <a:solidFill>
                  <a:schemeClr val="bg2"/>
                </a:solidFill>
                <a:latin typeface="+mn-lt"/>
              </a:rPr>
              <a:t>outshiftbycisco</a:t>
            </a:r>
          </a:p>
        </p:txBody>
      </p:sp>
      <p:pic>
        <p:nvPicPr>
          <p:cNvPr id="5" name="Graphic 4">
            <a:extLst>
              <a:ext uri="{FF2B5EF4-FFF2-40B4-BE49-F238E27FC236}">
                <a16:creationId xmlns:a16="http://schemas.microsoft.com/office/drawing/2014/main" id="{0ABA91C6-4B86-86BC-398D-1D8ACE20DC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2441" y="5789181"/>
            <a:ext cx="144308" cy="144308"/>
          </a:xfrm>
          <a:prstGeom prst="rect">
            <a:avLst/>
          </a:prstGeom>
        </p:spPr>
      </p:pic>
    </p:spTree>
    <p:extLst>
      <p:ext uri="{BB962C8B-B14F-4D97-AF65-F5344CB8AC3E}">
        <p14:creationId xmlns:p14="http://schemas.microsoft.com/office/powerpoint/2010/main" val="105366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Left Black Grid Spark">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2"/>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a:t>Date</a:t>
            </a:r>
          </a:p>
        </p:txBody>
      </p:sp>
      <p:pic>
        <p:nvPicPr>
          <p:cNvPr id="2" name="Graphic 1">
            <a:extLst>
              <a:ext uri="{FF2B5EF4-FFF2-40B4-BE49-F238E27FC236}">
                <a16:creationId xmlns:a16="http://schemas.microsoft.com/office/drawing/2014/main" id="{748F0846-3634-DCC3-A058-ABE8F2F7B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744" y="509997"/>
            <a:ext cx="1724612" cy="708175"/>
          </a:xfrm>
          <a:prstGeom prst="rect">
            <a:avLst/>
          </a:prstGeom>
        </p:spPr>
      </p:pic>
      <p:sp>
        <p:nvSpPr>
          <p:cNvPr id="3" name="Picture Placeholder 20">
            <a:extLst>
              <a:ext uri="{FF2B5EF4-FFF2-40B4-BE49-F238E27FC236}">
                <a16:creationId xmlns:a16="http://schemas.microsoft.com/office/drawing/2014/main" id="{AB299DC7-8709-E79B-FC06-3320E49CBA03}"/>
              </a:ext>
            </a:extLst>
          </p:cNvPr>
          <p:cNvSpPr>
            <a:spLocks noGrp="1"/>
          </p:cNvSpPr>
          <p:nvPr>
            <p:ph type="pic" sz="quarter" idx="21"/>
          </p:nvPr>
        </p:nvSpPr>
        <p:spPr>
          <a:xfrm>
            <a:off x="7131050" y="171449"/>
            <a:ext cx="5060950" cy="4762090"/>
          </a:xfrm>
          <a:custGeom>
            <a:avLst/>
            <a:gdLst>
              <a:gd name="connsiteX0" fmla="*/ 3129784 w 5060950"/>
              <a:gd name="connsiteY0" fmla="*/ 3959738 h 4762090"/>
              <a:gd name="connsiteX1" fmla="*/ 3243637 w 5060950"/>
              <a:gd name="connsiteY1" fmla="*/ 3996762 h 4762090"/>
              <a:gd name="connsiteX2" fmla="*/ 3243636 w 5060950"/>
              <a:gd name="connsiteY2" fmla="*/ 3996763 h 4762090"/>
              <a:gd name="connsiteX3" fmla="*/ 3293927 w 5060950"/>
              <a:gd name="connsiteY3" fmla="*/ 4281977 h 4762090"/>
              <a:gd name="connsiteX4" fmla="*/ 3018906 w 5060950"/>
              <a:gd name="connsiteY4" fmla="*/ 4674747 h 4762090"/>
              <a:gd name="connsiteX5" fmla="*/ 2733692 w 5060950"/>
              <a:gd name="connsiteY5" fmla="*/ 4725038 h 4762090"/>
              <a:gd name="connsiteX6" fmla="*/ 2733692 w 5060950"/>
              <a:gd name="connsiteY6" fmla="*/ 4725039 h 4762090"/>
              <a:gd name="connsiteX7" fmla="*/ 2683402 w 5060950"/>
              <a:gd name="connsiteY7" fmla="*/ 4439825 h 4762090"/>
              <a:gd name="connsiteX8" fmla="*/ 2958423 w 5060950"/>
              <a:gd name="connsiteY8" fmla="*/ 4047053 h 4762090"/>
              <a:gd name="connsiteX9" fmla="*/ 3090614 w 5060950"/>
              <a:gd name="connsiteY9" fmla="*/ 3962838 h 4762090"/>
              <a:gd name="connsiteX10" fmla="*/ 3129784 w 5060950"/>
              <a:gd name="connsiteY10" fmla="*/ 3959738 h 4762090"/>
              <a:gd name="connsiteX11" fmla="*/ 2454707 w 5060950"/>
              <a:gd name="connsiteY11" fmla="*/ 3314159 h 4762090"/>
              <a:gd name="connsiteX12" fmla="*/ 2617807 w 5060950"/>
              <a:gd name="connsiteY12" fmla="*/ 3416078 h 4762090"/>
              <a:gd name="connsiteX13" fmla="*/ 2617806 w 5060950"/>
              <a:gd name="connsiteY13" fmla="*/ 3416078 h 4762090"/>
              <a:gd name="connsiteX14" fmla="*/ 2542848 w 5060950"/>
              <a:gd name="connsiteY14" fmla="*/ 3695824 h 4762090"/>
              <a:gd name="connsiteX15" fmla="*/ 1666676 w 5060950"/>
              <a:gd name="connsiteY15" fmla="*/ 4201681 h 4762090"/>
              <a:gd name="connsiteX16" fmla="*/ 1386930 w 5060950"/>
              <a:gd name="connsiteY16" fmla="*/ 4126723 h 4762090"/>
              <a:gd name="connsiteX17" fmla="*/ 1386931 w 5060950"/>
              <a:gd name="connsiteY17" fmla="*/ 4126724 h 4762090"/>
              <a:gd name="connsiteX18" fmla="*/ 1461888 w 5060950"/>
              <a:gd name="connsiteY18" fmla="*/ 3846978 h 4762090"/>
              <a:gd name="connsiteX19" fmla="*/ 2338061 w 5060950"/>
              <a:gd name="connsiteY19" fmla="*/ 3341120 h 4762090"/>
              <a:gd name="connsiteX20" fmla="*/ 2454707 w 5060950"/>
              <a:gd name="connsiteY20" fmla="*/ 3314159 h 4762090"/>
              <a:gd name="connsiteX21" fmla="*/ 204788 w 5060950"/>
              <a:gd name="connsiteY21" fmla="*/ 2276475 h 4762090"/>
              <a:gd name="connsiteX22" fmla="*/ 2262188 w 5060950"/>
              <a:gd name="connsiteY22" fmla="*/ 2276475 h 4762090"/>
              <a:gd name="connsiteX23" fmla="*/ 2466976 w 5060950"/>
              <a:gd name="connsiteY23" fmla="*/ 2481263 h 4762090"/>
              <a:gd name="connsiteX24" fmla="*/ 2466975 w 5060950"/>
              <a:gd name="connsiteY24" fmla="*/ 2481263 h 4762090"/>
              <a:gd name="connsiteX25" fmla="*/ 2262187 w 5060950"/>
              <a:gd name="connsiteY25" fmla="*/ 2686051 h 4762090"/>
              <a:gd name="connsiteX26" fmla="*/ 204788 w 5060950"/>
              <a:gd name="connsiteY26" fmla="*/ 2686050 h 4762090"/>
              <a:gd name="connsiteX27" fmla="*/ 16093 w 5060950"/>
              <a:gd name="connsiteY27" fmla="*/ 2560975 h 4762090"/>
              <a:gd name="connsiteX28" fmla="*/ 0 w 5060950"/>
              <a:gd name="connsiteY28" fmla="*/ 2481263 h 4762090"/>
              <a:gd name="connsiteX29" fmla="*/ 16093 w 5060950"/>
              <a:gd name="connsiteY29" fmla="*/ 2401551 h 4762090"/>
              <a:gd name="connsiteX30" fmla="*/ 204788 w 5060950"/>
              <a:gd name="connsiteY30" fmla="*/ 2276475 h 4762090"/>
              <a:gd name="connsiteX31" fmla="*/ 3783218 w 5060950"/>
              <a:gd name="connsiteY31" fmla="*/ 2263349 h 4762090"/>
              <a:gd name="connsiteX32" fmla="*/ 3280150 w 5060950"/>
              <a:gd name="connsiteY32" fmla="*/ 2764481 h 4762090"/>
              <a:gd name="connsiteX33" fmla="*/ 3783218 w 5060950"/>
              <a:gd name="connsiteY33" fmla="*/ 3265613 h 4762090"/>
              <a:gd name="connsiteX34" fmla="*/ 4286286 w 5060950"/>
              <a:gd name="connsiteY34" fmla="*/ 2764481 h 4762090"/>
              <a:gd name="connsiteX35" fmla="*/ 3783218 w 5060950"/>
              <a:gd name="connsiteY35" fmla="*/ 2263349 h 4762090"/>
              <a:gd name="connsiteX36" fmla="*/ 3783218 w 5060950"/>
              <a:gd name="connsiteY36" fmla="*/ 1916024 h 4762090"/>
              <a:gd name="connsiteX37" fmla="*/ 4633610 w 5060950"/>
              <a:gd name="connsiteY37" fmla="*/ 2764481 h 4762090"/>
              <a:gd name="connsiteX38" fmla="*/ 3783218 w 5060950"/>
              <a:gd name="connsiteY38" fmla="*/ 3612938 h 4762090"/>
              <a:gd name="connsiteX39" fmla="*/ 2932826 w 5060950"/>
              <a:gd name="connsiteY39" fmla="*/ 2764481 h 4762090"/>
              <a:gd name="connsiteX40" fmla="*/ 3783218 w 5060950"/>
              <a:gd name="connsiteY40" fmla="*/ 1916024 h 4762090"/>
              <a:gd name="connsiteX41" fmla="*/ 2425270 w 5060950"/>
              <a:gd name="connsiteY41" fmla="*/ 1057072 h 4762090"/>
              <a:gd name="connsiteX42" fmla="*/ 2596631 w 5060950"/>
              <a:gd name="connsiteY42" fmla="*/ 1144387 h 4762090"/>
              <a:gd name="connsiteX43" fmla="*/ 2871652 w 5060950"/>
              <a:gd name="connsiteY43" fmla="*/ 1537158 h 4762090"/>
              <a:gd name="connsiteX44" fmla="*/ 2821361 w 5060950"/>
              <a:gd name="connsiteY44" fmla="*/ 1822372 h 4762090"/>
              <a:gd name="connsiteX45" fmla="*/ 2821361 w 5060950"/>
              <a:gd name="connsiteY45" fmla="*/ 1822372 h 4762090"/>
              <a:gd name="connsiteX46" fmla="*/ 2536146 w 5060950"/>
              <a:gd name="connsiteY46" fmla="*/ 1772081 h 4762090"/>
              <a:gd name="connsiteX47" fmla="*/ 2261127 w 5060950"/>
              <a:gd name="connsiteY47" fmla="*/ 1379310 h 4762090"/>
              <a:gd name="connsiteX48" fmla="*/ 2311417 w 5060950"/>
              <a:gd name="connsiteY48" fmla="*/ 1094096 h 4762090"/>
              <a:gd name="connsiteX49" fmla="*/ 2311417 w 5060950"/>
              <a:gd name="connsiteY49" fmla="*/ 1094096 h 4762090"/>
              <a:gd name="connsiteX50" fmla="*/ 2425270 w 5060950"/>
              <a:gd name="connsiteY50" fmla="*/ 1057072 h 4762090"/>
              <a:gd name="connsiteX51" fmla="*/ 5060950 w 5060950"/>
              <a:gd name="connsiteY51" fmla="*/ 295619 h 4762090"/>
              <a:gd name="connsiteX52" fmla="*/ 5060950 w 5060950"/>
              <a:gd name="connsiteY52" fmla="*/ 1114769 h 4762090"/>
              <a:gd name="connsiteX53" fmla="*/ 4798642 w 5060950"/>
              <a:gd name="connsiteY53" fmla="*/ 1569099 h 4762090"/>
              <a:gd name="connsiteX54" fmla="*/ 4556720 w 5060950"/>
              <a:gd name="connsiteY54" fmla="*/ 1661089 h 4762090"/>
              <a:gd name="connsiteX55" fmla="*/ 4518897 w 5060950"/>
              <a:gd name="connsiteY55" fmla="*/ 1644057 h 4762090"/>
              <a:gd name="connsiteX56" fmla="*/ 4457910 w 5060950"/>
              <a:gd name="connsiteY56" fmla="*/ 1590263 h 4762090"/>
              <a:gd name="connsiteX57" fmla="*/ 4443940 w 5060950"/>
              <a:gd name="connsiteY57" fmla="*/ 1364311 h 4762090"/>
              <a:gd name="connsiteX58" fmla="*/ 3656359 w 5060950"/>
              <a:gd name="connsiteY58" fmla="*/ 0 h 4762090"/>
              <a:gd name="connsiteX59" fmla="*/ 3697630 w 5060950"/>
              <a:gd name="connsiteY59" fmla="*/ 4161 h 4762090"/>
              <a:gd name="connsiteX60" fmla="*/ 3861146 w 5060950"/>
              <a:gd name="connsiteY60" fmla="*/ 204788 h 4762090"/>
              <a:gd name="connsiteX61" fmla="*/ 3861146 w 5060950"/>
              <a:gd name="connsiteY61" fmla="*/ 1215604 h 4762090"/>
              <a:gd name="connsiteX62" fmla="*/ 3656358 w 5060950"/>
              <a:gd name="connsiteY62" fmla="*/ 1420392 h 4762090"/>
              <a:gd name="connsiteX63" fmla="*/ 3656358 w 5060950"/>
              <a:gd name="connsiteY63" fmla="*/ 1420391 h 4762090"/>
              <a:gd name="connsiteX64" fmla="*/ 3451570 w 5060950"/>
              <a:gd name="connsiteY64" fmla="*/ 1215603 h 4762090"/>
              <a:gd name="connsiteX65" fmla="*/ 3451571 w 5060950"/>
              <a:gd name="connsiteY65" fmla="*/ 204788 h 4762090"/>
              <a:gd name="connsiteX66" fmla="*/ 3615087 w 5060950"/>
              <a:gd name="connsiteY66" fmla="*/ 4161 h 4762090"/>
              <a:gd name="connsiteX67" fmla="*/ 3656358 w 5060950"/>
              <a:gd name="connsiteY67" fmla="*/ 0 h 4762090"/>
              <a:gd name="connsiteX68" fmla="*/ 3656359 w 5060950"/>
              <a:gd name="connsiteY68" fmla="*/ 0 h 4762090"/>
              <a:gd name="connsiteX69" fmla="*/ 3656359 w 5060950"/>
              <a:gd name="connsiteY69" fmla="*/ 0 h 476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60950" h="4762090">
                <a:moveTo>
                  <a:pt x="3129784" y="3959738"/>
                </a:moveTo>
                <a:cubicBezTo>
                  <a:pt x="3169223" y="3960397"/>
                  <a:pt x="3208895" y="3972435"/>
                  <a:pt x="3243637" y="3996762"/>
                </a:cubicBezTo>
                <a:lnTo>
                  <a:pt x="3243636" y="3996763"/>
                </a:lnTo>
                <a:cubicBezTo>
                  <a:pt x="3336283" y="4061635"/>
                  <a:pt x="3358799" y="4189331"/>
                  <a:pt x="3293927" y="4281977"/>
                </a:cubicBezTo>
                <a:lnTo>
                  <a:pt x="3018906" y="4674747"/>
                </a:lnTo>
                <a:cubicBezTo>
                  <a:pt x="2954034" y="4767394"/>
                  <a:pt x="2826339" y="4789910"/>
                  <a:pt x="2733692" y="4725038"/>
                </a:cubicBezTo>
                <a:lnTo>
                  <a:pt x="2733692" y="4725039"/>
                </a:lnTo>
                <a:cubicBezTo>
                  <a:pt x="2641046" y="4660167"/>
                  <a:pt x="2618529" y="4532472"/>
                  <a:pt x="2683402" y="4439825"/>
                </a:cubicBezTo>
                <a:lnTo>
                  <a:pt x="2958423" y="4047053"/>
                </a:lnTo>
                <a:cubicBezTo>
                  <a:pt x="2990859" y="4000730"/>
                  <a:pt x="3039001" y="3971939"/>
                  <a:pt x="3090614" y="3962838"/>
                </a:cubicBezTo>
                <a:cubicBezTo>
                  <a:pt x="3103518" y="3960563"/>
                  <a:pt x="3116638" y="3959518"/>
                  <a:pt x="3129784" y="3959738"/>
                </a:cubicBezTo>
                <a:close/>
                <a:moveTo>
                  <a:pt x="2454707" y="3314159"/>
                </a:moveTo>
                <a:cubicBezTo>
                  <a:pt x="2520284" y="3318794"/>
                  <a:pt x="2582463" y="3354860"/>
                  <a:pt x="2617807" y="3416078"/>
                </a:cubicBezTo>
                <a:lnTo>
                  <a:pt x="2617806" y="3416078"/>
                </a:lnTo>
                <a:cubicBezTo>
                  <a:pt x="2674356" y="3514026"/>
                  <a:pt x="2640796" y="3639273"/>
                  <a:pt x="2542848" y="3695824"/>
                </a:cubicBezTo>
                <a:lnTo>
                  <a:pt x="1666676" y="4201681"/>
                </a:lnTo>
                <a:cubicBezTo>
                  <a:pt x="1568728" y="4258231"/>
                  <a:pt x="1443481" y="4224672"/>
                  <a:pt x="1386930" y="4126723"/>
                </a:cubicBezTo>
                <a:lnTo>
                  <a:pt x="1386931" y="4126724"/>
                </a:lnTo>
                <a:cubicBezTo>
                  <a:pt x="1330380" y="4028776"/>
                  <a:pt x="1363940" y="3903529"/>
                  <a:pt x="1461888" y="3846978"/>
                </a:cubicBezTo>
                <a:lnTo>
                  <a:pt x="2338061" y="3341120"/>
                </a:lnTo>
                <a:cubicBezTo>
                  <a:pt x="2374792" y="3319913"/>
                  <a:pt x="2415361" y="3311379"/>
                  <a:pt x="2454707" y="3314159"/>
                </a:cubicBezTo>
                <a:close/>
                <a:moveTo>
                  <a:pt x="204788" y="2276475"/>
                </a:moveTo>
                <a:lnTo>
                  <a:pt x="2262188" y="2276475"/>
                </a:lnTo>
                <a:cubicBezTo>
                  <a:pt x="2375289" y="2276475"/>
                  <a:pt x="2466976" y="2368162"/>
                  <a:pt x="2466976" y="2481263"/>
                </a:cubicBezTo>
                <a:lnTo>
                  <a:pt x="2466975" y="2481263"/>
                </a:lnTo>
                <a:cubicBezTo>
                  <a:pt x="2466975" y="2594364"/>
                  <a:pt x="2375288" y="2686051"/>
                  <a:pt x="2262187" y="2686051"/>
                </a:cubicBezTo>
                <a:lnTo>
                  <a:pt x="204788" y="2686050"/>
                </a:lnTo>
                <a:cubicBezTo>
                  <a:pt x="119962" y="2686050"/>
                  <a:pt x="47182" y="2634476"/>
                  <a:pt x="16093" y="2560975"/>
                </a:cubicBezTo>
                <a:lnTo>
                  <a:pt x="0" y="2481263"/>
                </a:lnTo>
                <a:lnTo>
                  <a:pt x="16093" y="2401551"/>
                </a:lnTo>
                <a:cubicBezTo>
                  <a:pt x="47182" y="2328049"/>
                  <a:pt x="119962" y="2276475"/>
                  <a:pt x="204788" y="2276475"/>
                </a:cubicBezTo>
                <a:close/>
                <a:moveTo>
                  <a:pt x="3783218" y="2263349"/>
                </a:moveTo>
                <a:cubicBezTo>
                  <a:pt x="3505381" y="2263349"/>
                  <a:pt x="3280150" y="2487713"/>
                  <a:pt x="3280150" y="2764481"/>
                </a:cubicBezTo>
                <a:cubicBezTo>
                  <a:pt x="3280150" y="3041249"/>
                  <a:pt x="3505381" y="3265613"/>
                  <a:pt x="3783218" y="3265613"/>
                </a:cubicBezTo>
                <a:cubicBezTo>
                  <a:pt x="4061055" y="3265613"/>
                  <a:pt x="4286286" y="3041249"/>
                  <a:pt x="4286286" y="2764481"/>
                </a:cubicBezTo>
                <a:cubicBezTo>
                  <a:pt x="4286286" y="2487713"/>
                  <a:pt x="4061055" y="2263349"/>
                  <a:pt x="3783218" y="2263349"/>
                </a:cubicBezTo>
                <a:close/>
                <a:moveTo>
                  <a:pt x="3783218" y="1916024"/>
                </a:moveTo>
                <a:cubicBezTo>
                  <a:pt x="4252877" y="1916024"/>
                  <a:pt x="4633610" y="2295891"/>
                  <a:pt x="4633610" y="2764481"/>
                </a:cubicBezTo>
                <a:cubicBezTo>
                  <a:pt x="4633610" y="3233071"/>
                  <a:pt x="4252877" y="3612938"/>
                  <a:pt x="3783218" y="3612938"/>
                </a:cubicBezTo>
                <a:cubicBezTo>
                  <a:pt x="3313559" y="3612938"/>
                  <a:pt x="2932826" y="3233071"/>
                  <a:pt x="2932826" y="2764481"/>
                </a:cubicBezTo>
                <a:cubicBezTo>
                  <a:pt x="2932826" y="2295891"/>
                  <a:pt x="3313559" y="1916024"/>
                  <a:pt x="3783218" y="1916024"/>
                </a:cubicBezTo>
                <a:close/>
                <a:moveTo>
                  <a:pt x="2425270" y="1057072"/>
                </a:moveTo>
                <a:cubicBezTo>
                  <a:pt x="2491001" y="1055973"/>
                  <a:pt x="2556086" y="1086483"/>
                  <a:pt x="2596631" y="1144387"/>
                </a:cubicBezTo>
                <a:lnTo>
                  <a:pt x="2871652" y="1537158"/>
                </a:lnTo>
                <a:cubicBezTo>
                  <a:pt x="2936524" y="1629805"/>
                  <a:pt x="2914008" y="1757500"/>
                  <a:pt x="2821361" y="1822372"/>
                </a:cubicBezTo>
                <a:lnTo>
                  <a:pt x="2821361" y="1822372"/>
                </a:lnTo>
                <a:cubicBezTo>
                  <a:pt x="2728714" y="1887244"/>
                  <a:pt x="2601019" y="1864727"/>
                  <a:pt x="2536146" y="1772081"/>
                </a:cubicBezTo>
                <a:lnTo>
                  <a:pt x="2261127" y="1379310"/>
                </a:lnTo>
                <a:cubicBezTo>
                  <a:pt x="2196254" y="1286663"/>
                  <a:pt x="2218771" y="1158968"/>
                  <a:pt x="2311417" y="1094096"/>
                </a:cubicBezTo>
                <a:lnTo>
                  <a:pt x="2311417" y="1094096"/>
                </a:lnTo>
                <a:cubicBezTo>
                  <a:pt x="2346160" y="1069769"/>
                  <a:pt x="2385831" y="1057731"/>
                  <a:pt x="2425270" y="1057072"/>
                </a:cubicBezTo>
                <a:close/>
                <a:moveTo>
                  <a:pt x="5060950" y="295619"/>
                </a:moveTo>
                <a:lnTo>
                  <a:pt x="5060950" y="1114769"/>
                </a:lnTo>
                <a:lnTo>
                  <a:pt x="4798642" y="1569099"/>
                </a:lnTo>
                <a:cubicBezTo>
                  <a:pt x="4749161" y="1654803"/>
                  <a:pt x="4647083" y="1691211"/>
                  <a:pt x="4556720" y="1661089"/>
                </a:cubicBezTo>
                <a:lnTo>
                  <a:pt x="4518897" y="1644057"/>
                </a:lnTo>
                <a:lnTo>
                  <a:pt x="4457910" y="1590263"/>
                </a:lnTo>
                <a:cubicBezTo>
                  <a:pt x="4409801" y="1526589"/>
                  <a:pt x="4401528" y="1437772"/>
                  <a:pt x="4443940" y="1364311"/>
                </a:cubicBezTo>
                <a:close/>
                <a:moveTo>
                  <a:pt x="3656359" y="0"/>
                </a:moveTo>
                <a:lnTo>
                  <a:pt x="3697630" y="4161"/>
                </a:lnTo>
                <a:cubicBezTo>
                  <a:pt x="3790948" y="23256"/>
                  <a:pt x="3861146" y="105825"/>
                  <a:pt x="3861146" y="204788"/>
                </a:cubicBezTo>
                <a:lnTo>
                  <a:pt x="3861146" y="1215604"/>
                </a:lnTo>
                <a:cubicBezTo>
                  <a:pt x="3861146" y="1328705"/>
                  <a:pt x="3769459" y="1420392"/>
                  <a:pt x="3656358" y="1420392"/>
                </a:cubicBezTo>
                <a:lnTo>
                  <a:pt x="3656358" y="1420391"/>
                </a:lnTo>
                <a:cubicBezTo>
                  <a:pt x="3543257" y="1420391"/>
                  <a:pt x="3451570" y="1328704"/>
                  <a:pt x="3451570" y="1215603"/>
                </a:cubicBezTo>
                <a:lnTo>
                  <a:pt x="3451571" y="204788"/>
                </a:lnTo>
                <a:cubicBezTo>
                  <a:pt x="3451571" y="105825"/>
                  <a:pt x="3521769" y="23256"/>
                  <a:pt x="3615087" y="4161"/>
                </a:cubicBezTo>
                <a:close/>
                <a:moveTo>
                  <a:pt x="3656358" y="0"/>
                </a:moveTo>
                <a:lnTo>
                  <a:pt x="3656359" y="0"/>
                </a:lnTo>
                <a:lnTo>
                  <a:pt x="3656359" y="0"/>
                </a:lnTo>
                <a:close/>
              </a:path>
            </a:pathLst>
          </a:custGeom>
          <a:solidFill>
            <a:srgbClr val="ABB1BA"/>
          </a:solidFill>
        </p:spPr>
        <p:txBody>
          <a:bodyPr wrap="square" lIns="914400" tIns="274320" anchor="ctr">
            <a:noAutofit/>
          </a:bodyPr>
          <a:lstStyle>
            <a:lvl1pPr marL="0" indent="0" algn="l">
              <a:buNone/>
              <a:defRPr sz="1600"/>
            </a:lvl1pPr>
          </a:lstStyle>
          <a:p>
            <a:r>
              <a:rPr lang="en-US"/>
              <a:t>Click icon to add picture</a:t>
            </a:r>
          </a:p>
        </p:txBody>
      </p:sp>
    </p:spTree>
    <p:extLst>
      <p:ext uri="{BB962C8B-B14F-4D97-AF65-F5344CB8AC3E}">
        <p14:creationId xmlns:p14="http://schemas.microsoft.com/office/powerpoint/2010/main" val="1062014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Left Photo Black">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accent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accent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a:t>Click to add picture</a:t>
            </a:r>
          </a:p>
        </p:txBody>
      </p:sp>
      <p:pic>
        <p:nvPicPr>
          <p:cNvPr id="4" name="Graphic 3">
            <a:extLst>
              <a:ext uri="{FF2B5EF4-FFF2-40B4-BE49-F238E27FC236}">
                <a16:creationId xmlns:a16="http://schemas.microsoft.com/office/drawing/2014/main" id="{3AA6FB69-B508-73D8-8D96-33A06B9F0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744" y="509997"/>
            <a:ext cx="1724612" cy="708175"/>
          </a:xfrm>
          <a:prstGeom prst="rect">
            <a:avLst/>
          </a:prstGeom>
        </p:spPr>
      </p:pic>
    </p:spTree>
    <p:extLst>
      <p:ext uri="{BB962C8B-B14F-4D97-AF65-F5344CB8AC3E}">
        <p14:creationId xmlns:p14="http://schemas.microsoft.com/office/powerpoint/2010/main" val="3313983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Right Whit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r">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r">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r">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lgn="r">
              <a:spcBef>
                <a:spcPts val="0"/>
              </a:spcBef>
              <a:buNone/>
              <a:defRPr sz="1400">
                <a:latin typeface="+mn-lt"/>
              </a:defRPr>
            </a:lvl1pPr>
          </a:lstStyle>
          <a:p>
            <a:r>
              <a:rPr lang="en-GB"/>
              <a:t>Date</a:t>
            </a:r>
          </a:p>
        </p:txBody>
      </p:sp>
      <p:pic>
        <p:nvPicPr>
          <p:cNvPr id="2" name="outshift_byCisco_logo_5col_pos.png" descr="outshift_byCisco_logo_5col_pos.png">
            <a:extLst>
              <a:ext uri="{FF2B5EF4-FFF2-40B4-BE49-F238E27FC236}">
                <a16:creationId xmlns:a16="http://schemas.microsoft.com/office/drawing/2014/main" id="{3641357D-0B48-203D-AAE6-30919DB3AC4C}"/>
              </a:ext>
            </a:extLst>
          </p:cNvPr>
          <p:cNvPicPr>
            <a:picLocks noChangeAspect="1"/>
          </p:cNvPicPr>
          <p:nvPr/>
        </p:nvPicPr>
        <p:blipFill>
          <a:blip r:embed="rId2"/>
          <a:stretch>
            <a:fillRect/>
          </a:stretch>
        </p:blipFill>
        <p:spPr>
          <a:xfrm>
            <a:off x="577302" y="415834"/>
            <a:ext cx="1722498" cy="709265"/>
          </a:xfrm>
          <a:prstGeom prst="rect">
            <a:avLst/>
          </a:prstGeom>
          <a:ln w="12700">
            <a:miter lim="400000"/>
          </a:ln>
        </p:spPr>
      </p:pic>
    </p:spTree>
    <p:extLst>
      <p:ext uri="{BB962C8B-B14F-4D97-AF65-F5344CB8AC3E}">
        <p14:creationId xmlns:p14="http://schemas.microsoft.com/office/powerpoint/2010/main" val="339046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ing w Bullets">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A3BF51A-3A82-60DC-93A5-2213ED8791FE}"/>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13" name="Text Placeholder 12">
            <a:extLst>
              <a:ext uri="{FF2B5EF4-FFF2-40B4-BE49-F238E27FC236}">
                <a16:creationId xmlns:a16="http://schemas.microsoft.com/office/drawing/2014/main" id="{575B45E7-43EA-8FCF-779D-B7F08D02F592}"/>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E4987C1-2ECD-8C9C-1FB5-4C67380FB029}"/>
              </a:ext>
            </a:extLst>
          </p:cNvPr>
          <p:cNvSpPr>
            <a:spLocks noGrp="1"/>
          </p:cNvSpPr>
          <p:nvPr>
            <p:ph type="ftr" sz="quarter" idx="11"/>
          </p:nvPr>
        </p:nvSpPr>
        <p:spPr>
          <a:xfrm>
            <a:off x="609602" y="6446666"/>
            <a:ext cx="4776396" cy="175247"/>
          </a:xfrm>
          <a:prstGeom prst="rect">
            <a:avLst/>
          </a:prstGeom>
        </p:spPr>
        <p:txBody>
          <a:bodyPr/>
          <a:lstStyle/>
          <a:p>
            <a:r>
              <a:rPr lang="en-US"/>
              <a:t>© 2025 Outshift by Cisco and/or its affiliates. All rights reserved. Outshift by Cisco Confidential.</a:t>
            </a:r>
          </a:p>
        </p:txBody>
      </p:sp>
    </p:spTree>
    <p:extLst>
      <p:ext uri="{BB962C8B-B14F-4D97-AF65-F5344CB8AC3E}">
        <p14:creationId xmlns:p14="http://schemas.microsoft.com/office/powerpoint/2010/main" val="185785694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609602" y="1409700"/>
            <a:ext cx="10972798" cy="47244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C8A2A692-D8AA-DFE1-72EF-24D30AFCDBF5}"/>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alpha val="50000"/>
                  </a:srgbClr>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2684841382"/>
      </p:ext>
    </p:extLst>
  </p:cSld>
  <p:clrMap bg1="dk1" tx1="lt1" bg2="dk2" tx2="lt2" accent1="accent1" accent2="accent2" accent3="accent3" accent4="accent4" accent5="accent5" accent6="accent6" hlink="hlink" folHlink="folHlink"/>
  <p:sldLayoutIdLst>
    <p:sldLayoutId id="2147483947" r:id="rId1"/>
    <p:sldLayoutId id="2147484017" r:id="rId2"/>
    <p:sldLayoutId id="2147483948" r:id="rId3"/>
    <p:sldLayoutId id="2147484015" r:id="rId4"/>
    <p:sldLayoutId id="2147484016" r:id="rId5"/>
    <p:sldLayoutId id="2147484019" r:id="rId6"/>
    <p:sldLayoutId id="2147483959" r:id="rId7"/>
    <p:sldLayoutId id="2147483960" r:id="rId8"/>
    <p:sldLayoutId id="2147483981" r:id="rId9"/>
    <p:sldLayoutId id="2147484031" r:id="rId10"/>
    <p:sldLayoutId id="2147484032" r:id="rId11"/>
    <p:sldLayoutId id="2147484030" r:id="rId12"/>
    <p:sldLayoutId id="2147484033" r:id="rId13"/>
    <p:sldLayoutId id="2147484029" r:id="rId14"/>
    <p:sldLayoutId id="2147483961" r:id="rId15"/>
    <p:sldLayoutId id="2147484024" r:id="rId16"/>
    <p:sldLayoutId id="2147484025" r:id="rId17"/>
    <p:sldLayoutId id="2147484026" r:id="rId18"/>
    <p:sldLayoutId id="2147484027" r:id="rId19"/>
    <p:sldLayoutId id="2147484028" r:id="rId20"/>
    <p:sldLayoutId id="2147484020" r:id="rId21"/>
    <p:sldLayoutId id="2147484021" r:id="rId22"/>
    <p:sldLayoutId id="2147484022" r:id="rId23"/>
    <p:sldLayoutId id="2147484023" r:id="rId24"/>
    <p:sldLayoutId id="2147483965" r:id="rId25"/>
    <p:sldLayoutId id="2147483972" r:id="rId26"/>
    <p:sldLayoutId id="2147484041" r:id="rId27"/>
    <p:sldLayoutId id="2147484042" r:id="rId28"/>
    <p:sldLayoutId id="2147484034" r:id="rId29"/>
    <p:sldLayoutId id="2147484036" r:id="rId30"/>
    <p:sldLayoutId id="2147484037" r:id="rId31"/>
    <p:sldLayoutId id="2147483974" r:id="rId32"/>
    <p:sldLayoutId id="2147484045" r:id="rId33"/>
    <p:sldLayoutId id="2147484044" r:id="rId34"/>
    <p:sldLayoutId id="2147483975" r:id="rId35"/>
    <p:sldLayoutId id="2147483976" r:id="rId36"/>
    <p:sldLayoutId id="2147483977" r:id="rId37"/>
    <p:sldLayoutId id="2147483978" r:id="rId38"/>
    <p:sldLayoutId id="2147483979" r:id="rId39"/>
    <p:sldLayoutId id="2147484046" r:id="rId40"/>
    <p:sldLayoutId id="2147484047" r:id="rId41"/>
    <p:sldLayoutId id="2147483980" r:id="rId42"/>
    <p:sldLayoutId id="2147484048" r:id="rId43"/>
    <p:sldLayoutId id="2147484049" r:id="rId44"/>
    <p:sldLayoutId id="2147483982" r:id="rId45"/>
    <p:sldLayoutId id="2147483983" r:id="rId46"/>
    <p:sldLayoutId id="2147484043" r:id="rId47"/>
    <p:sldLayoutId id="2147484011" r:id="rId48"/>
    <p:sldLayoutId id="2147484012" r:id="rId49"/>
    <p:sldLayoutId id="2147484013" r:id="rId50"/>
    <p:sldLayoutId id="2147484010" r:id="rId51"/>
    <p:sldLayoutId id="2147484052" r:id="rId52"/>
    <p:sldLayoutId id="2147484050" r:id="rId53"/>
    <p:sldLayoutId id="2147484051" r:id="rId54"/>
    <p:sldLayoutId id="2147484053" r:id="rId55"/>
    <p:sldLayoutId id="2147484054" r:id="rId56"/>
    <p:sldLayoutId id="2147484055" r:id="rId57"/>
    <p:sldLayoutId id="2147484039" r:id="rId58"/>
    <p:sldLayoutId id="2147484040" r:id="rId59"/>
  </p:sldLayoutIdLst>
  <p:hf sldNum="0" hdr="0" dt="0"/>
  <p:txStyles>
    <p:titleStyle>
      <a:lvl1pPr algn="l" defTabSz="912276"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guide id="6" pos="3835">
          <p15:clr>
            <a:srgbClr val="F26B43"/>
          </p15:clr>
        </p15:guide>
        <p15:guide id="9" orient="horz" pos="3864">
          <p15:clr>
            <a:srgbClr val="F26B43"/>
          </p15:clr>
        </p15:guide>
        <p15:guide id="10" orient="horz" pos="240">
          <p15:clr>
            <a:srgbClr val="F26B43"/>
          </p15:clr>
        </p15:guide>
        <p15:guide id="11" orient="horz" pos="2160">
          <p15:clr>
            <a:srgbClr val="F26B43"/>
          </p15:clr>
        </p15:guide>
        <p15:guide id="12" orient="horz" pos="672">
          <p15:clr>
            <a:srgbClr val="F26B43"/>
          </p15:clr>
        </p15:guide>
        <p15:guide id="13" orient="horz" pos="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6A516-66B2-1B0A-91D9-1551D55F6324}"/>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F64372DC-95AF-1D0B-F3FE-6B6B7EE2458C}"/>
              </a:ext>
            </a:extLst>
          </p:cNvPr>
          <p:cNvSpPr/>
          <p:nvPr/>
        </p:nvSpPr>
        <p:spPr>
          <a:xfrm>
            <a:off x="5134274" y="1118863"/>
            <a:ext cx="1640343" cy="2533968"/>
          </a:xfrm>
          <a:prstGeom prst="rect">
            <a:avLst/>
          </a:prstGeom>
          <a:solidFill>
            <a:schemeClr val="bg2">
              <a:lumMod val="95000"/>
            </a:schemeClr>
          </a:solidFill>
          <a:ln w="6350">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R" sz="700" b="0" i="0" u="none" strike="noStrike" kern="1200" cap="none" spc="0" normalizeH="0" baseline="0" noProof="0">
              <a:ln>
                <a:noFill/>
              </a:ln>
              <a:solidFill>
                <a:srgbClr val="414244"/>
              </a:solidFill>
              <a:effectLst/>
              <a:uLnTx/>
              <a:uFillTx/>
              <a:latin typeface="+mj-lt"/>
              <a:ea typeface="+mn-ea"/>
              <a:cs typeface="+mn-cs"/>
            </a:endParaRPr>
          </a:p>
        </p:txBody>
      </p:sp>
      <p:graphicFrame>
        <p:nvGraphicFramePr>
          <p:cNvPr id="10" name="Table 9">
            <a:extLst>
              <a:ext uri="{FF2B5EF4-FFF2-40B4-BE49-F238E27FC236}">
                <a16:creationId xmlns:a16="http://schemas.microsoft.com/office/drawing/2014/main" id="{3E6AE4DD-ED68-E767-4CD9-33A2633985CE}"/>
              </a:ext>
            </a:extLst>
          </p:cNvPr>
          <p:cNvGraphicFramePr>
            <a:graphicFrameLocks noGrp="1"/>
          </p:cNvGraphicFramePr>
          <p:nvPr>
            <p:extLst>
              <p:ext uri="{D42A27DB-BD31-4B8C-83A1-F6EECF244321}">
                <p14:modId xmlns:p14="http://schemas.microsoft.com/office/powerpoint/2010/main" val="1724006188"/>
              </p:ext>
            </p:extLst>
          </p:nvPr>
        </p:nvGraphicFramePr>
        <p:xfrm>
          <a:off x="3569817" y="5407709"/>
          <a:ext cx="4896645" cy="899321"/>
        </p:xfrm>
        <a:graphic>
          <a:graphicData uri="http://schemas.openxmlformats.org/drawingml/2006/table">
            <a:tbl>
              <a:tblPr firstRow="1" bandRow="1">
                <a:tableStyleId>{2D5ABB26-0587-4C30-8999-92F81FD0307C}</a:tableStyleId>
              </a:tblPr>
              <a:tblGrid>
                <a:gridCol w="793512">
                  <a:extLst>
                    <a:ext uri="{9D8B030D-6E8A-4147-A177-3AD203B41FA5}">
                      <a16:colId xmlns:a16="http://schemas.microsoft.com/office/drawing/2014/main" val="629660608"/>
                    </a:ext>
                  </a:extLst>
                </a:gridCol>
                <a:gridCol w="506126">
                  <a:extLst>
                    <a:ext uri="{9D8B030D-6E8A-4147-A177-3AD203B41FA5}">
                      <a16:colId xmlns:a16="http://schemas.microsoft.com/office/drawing/2014/main" val="1919134503"/>
                    </a:ext>
                  </a:extLst>
                </a:gridCol>
                <a:gridCol w="466316">
                  <a:extLst>
                    <a:ext uri="{9D8B030D-6E8A-4147-A177-3AD203B41FA5}">
                      <a16:colId xmlns:a16="http://schemas.microsoft.com/office/drawing/2014/main" val="2043333210"/>
                    </a:ext>
                  </a:extLst>
                </a:gridCol>
                <a:gridCol w="1339984">
                  <a:extLst>
                    <a:ext uri="{9D8B030D-6E8A-4147-A177-3AD203B41FA5}">
                      <a16:colId xmlns:a16="http://schemas.microsoft.com/office/drawing/2014/main" val="1712886979"/>
                    </a:ext>
                  </a:extLst>
                </a:gridCol>
                <a:gridCol w="846627">
                  <a:extLst>
                    <a:ext uri="{9D8B030D-6E8A-4147-A177-3AD203B41FA5}">
                      <a16:colId xmlns:a16="http://schemas.microsoft.com/office/drawing/2014/main" val="817133546"/>
                    </a:ext>
                  </a:extLst>
                </a:gridCol>
                <a:gridCol w="944080">
                  <a:extLst>
                    <a:ext uri="{9D8B030D-6E8A-4147-A177-3AD203B41FA5}">
                      <a16:colId xmlns:a16="http://schemas.microsoft.com/office/drawing/2014/main" val="3309997580"/>
                    </a:ext>
                  </a:extLst>
                </a:gridCol>
              </a:tblGrid>
              <a:tr h="179321">
                <a:tc gridSpan="2">
                  <a:txBody>
                    <a:bodyPr/>
                    <a:lstStyle/>
                    <a:p>
                      <a:pPr algn="ctr"/>
                      <a:endParaRPr lang="en-US" sz="700" b="1" kern="1200">
                        <a:solidFill>
                          <a:schemeClr val="accent2">
                            <a:lumMod val="75000"/>
                          </a:schemeClr>
                        </a:solidFill>
                        <a:latin typeface="CiscoSansTT" panose="020B0503020201020303" pitchFamily="34" charset="0"/>
                        <a:ea typeface="ＭＳ Ｐゴシック" charset="0"/>
                        <a:cs typeface="CiscoSansTT" panose="020B0503020201020303"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700" b="1" kern="1200">
                        <a:solidFill>
                          <a:schemeClr val="accent2">
                            <a:lumMod val="75000"/>
                          </a:schemeClr>
                        </a:solidFill>
                        <a:latin typeface="CiscoSansTT" panose="020B0503020201020303" pitchFamily="34" charset="0"/>
                        <a:ea typeface="ＭＳ Ｐゴシック" charset="0"/>
                        <a:cs typeface="CiscoSansTT" panose="020B0503020201020303" pitchFamily="34" charset="0"/>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r>
                        <a:rPr lang="en-US" sz="700" dirty="0">
                          <a:solidFill>
                            <a:schemeClr val="accent2">
                              <a:lumMod val="75000"/>
                            </a:schemeClr>
                          </a:solidFill>
                        </a:rPr>
                        <a:t>Agents</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700">
                        <a:solidFill>
                          <a:schemeClr val="accent2">
                            <a:lumMod val="75000"/>
                          </a:schemeClr>
                        </a:solidFill>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700">
                        <a:solidFill>
                          <a:schemeClr val="accent2">
                            <a:lumMod val="75000"/>
                          </a:schemeClr>
                        </a:solidFill>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7908473"/>
                  </a:ext>
                </a:extLst>
              </a:tr>
              <a:tr h="180000">
                <a:tc rowSpan="4">
                  <a:txBody>
                    <a:bodyPr/>
                    <a:lstStyle/>
                    <a:p>
                      <a:pPr algn="ctr"/>
                      <a:r>
                        <a:rPr lang="en-US" sz="700" b="1" kern="1200">
                          <a:solidFill>
                            <a:schemeClr val="accent2">
                              <a:lumMod val="75000"/>
                            </a:schemeClr>
                          </a:solidFill>
                          <a:latin typeface="CiscoSansTT" panose="020B0503020201020303" pitchFamily="34" charset="0"/>
                          <a:ea typeface="ＭＳ Ｐゴシック" charset="0"/>
                          <a:cs typeface="CiscoSansTT" panose="020B0503020201020303" pitchFamily="34" charset="0"/>
                        </a:rPr>
                        <a:t>org:sub-org</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algn="ctr"/>
                      <a:r>
                        <a:rPr lang="en-US" sz="700" b="1" kern="1200">
                          <a:solidFill>
                            <a:schemeClr val="accent2">
                              <a:lumMod val="75000"/>
                            </a:schemeClr>
                          </a:solidFill>
                          <a:latin typeface="CiscoSansTT" panose="020B0503020201020303" pitchFamily="34" charset="0"/>
                          <a:ea typeface="ＭＳ Ｐゴシック" charset="0"/>
                          <a:cs typeface="CiscoSansTT" panose="020B0503020201020303" pitchFamily="34" charset="0"/>
                        </a:rPr>
                        <a:t>PubKey</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a:solidFill>
                            <a:schemeClr val="accent2">
                              <a:lumMod val="75000"/>
                            </a:schemeClr>
                          </a:solidFill>
                        </a:rPr>
                        <a:t>ID_1</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700" dirty="0">
                          <a:solidFill>
                            <a:schemeClr val="accent2">
                              <a:lumMod val="75000"/>
                            </a:schemeClr>
                          </a:solidFill>
                        </a:rPr>
                        <a:t>ResolverMetadata_1</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700" dirty="0">
                          <a:solidFill>
                            <a:schemeClr val="accent2">
                              <a:lumMod val="75000"/>
                            </a:schemeClr>
                          </a:solidFill>
                        </a:rPr>
                        <a:t>Badge_1</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chemeClr val="accent2">
                              <a:lumMod val="75000"/>
                            </a:schemeClr>
                          </a:solidFill>
                        </a:rPr>
                        <a:t>[VC_11, ......]</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8197931"/>
                  </a:ext>
                </a:extLst>
              </a:tr>
              <a:tr h="180000">
                <a:tc vMerge="1">
                  <a:txBody>
                    <a:bodyPr/>
                    <a:lstStyle/>
                    <a:p>
                      <a:pPr algn="ctr"/>
                      <a:endParaRPr 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a:r>
                        <a:rPr lang="en-US" sz="700">
                          <a:solidFill>
                            <a:schemeClr val="accent2">
                              <a:lumMod val="75000"/>
                            </a:schemeClr>
                          </a:solidFill>
                        </a:rPr>
                        <a:t>...</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a:solidFill>
                            <a:schemeClr val="accent2">
                              <a:lumMod val="75000"/>
                            </a:schemeClr>
                          </a:solidFill>
                        </a:rPr>
                        <a:t>...</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a:solidFill>
                            <a:schemeClr val="accent2">
                              <a:lumMod val="75000"/>
                            </a:schemeClr>
                          </a:solidFill>
                        </a:rPr>
                        <a:t>...</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a:solidFill>
                            <a:schemeClr val="accent2">
                              <a:lumMod val="75000"/>
                            </a:schemeClr>
                          </a:solidFill>
                        </a:rPr>
                        <a:t>...</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848294"/>
                  </a:ext>
                </a:extLst>
              </a:tr>
              <a:tr h="180000">
                <a:tc vMerge="1">
                  <a:txBody>
                    <a:bodyPr/>
                    <a:lstStyle/>
                    <a:p>
                      <a:pPr algn="ctr"/>
                      <a:endParaRPr 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a:r>
                        <a:rPr lang="en-US" sz="700">
                          <a:solidFill>
                            <a:schemeClr val="accent2">
                              <a:lumMod val="75000"/>
                            </a:schemeClr>
                          </a:solidFill>
                        </a:rPr>
                        <a:t>...</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a:solidFill>
                            <a:schemeClr val="accent2">
                              <a:lumMod val="75000"/>
                            </a:schemeClr>
                          </a:solidFill>
                        </a:rPr>
                        <a:t>...</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a:solidFill>
                            <a:schemeClr val="accent2">
                              <a:lumMod val="75000"/>
                            </a:schemeClr>
                          </a:solidFill>
                        </a:rPr>
                        <a:t>...</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a:solidFill>
                            <a:schemeClr val="accent2">
                              <a:lumMod val="75000"/>
                            </a:schemeClr>
                          </a:solidFill>
                        </a:rPr>
                        <a:t>...</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9022084"/>
                  </a:ext>
                </a:extLst>
              </a:tr>
              <a:tr h="180000">
                <a:tc vMerge="1">
                  <a:txBody>
                    <a:bodyPr/>
                    <a:lstStyle/>
                    <a:p>
                      <a:pPr algn="ctr"/>
                      <a:endParaRPr 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700">
                          <a:solidFill>
                            <a:schemeClr val="accent2">
                              <a:lumMod val="75000"/>
                            </a:schemeClr>
                          </a:solidFill>
                        </a:rPr>
                        <a:t>ID_n</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700" dirty="0">
                          <a:solidFill>
                            <a:schemeClr val="accent2">
                              <a:lumMod val="75000"/>
                            </a:schemeClr>
                          </a:solidFill>
                        </a:rPr>
                        <a:t>ResolverMetadata_n</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700" dirty="0">
                          <a:solidFill>
                            <a:schemeClr val="accent2">
                              <a:lumMod val="75000"/>
                            </a:schemeClr>
                          </a:solidFill>
                        </a:rPr>
                        <a:t>Badge_n</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700" dirty="0">
                          <a:solidFill>
                            <a:schemeClr val="accent2">
                              <a:lumMod val="75000"/>
                            </a:schemeClr>
                          </a:solidFill>
                        </a:rPr>
                        <a:t>[VC_n1, ......]</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4897792"/>
                  </a:ext>
                </a:extLst>
              </a:tr>
            </a:tbl>
          </a:graphicData>
        </a:graphic>
      </p:graphicFrame>
      <p:sp>
        <p:nvSpPr>
          <p:cNvPr id="12" name="Rounded Rectangle 11">
            <a:extLst>
              <a:ext uri="{FF2B5EF4-FFF2-40B4-BE49-F238E27FC236}">
                <a16:creationId xmlns:a16="http://schemas.microsoft.com/office/drawing/2014/main" id="{BE9C7084-1F53-CA29-C38E-3575E9C34254}"/>
              </a:ext>
            </a:extLst>
          </p:cNvPr>
          <p:cNvSpPr/>
          <p:nvPr/>
        </p:nvSpPr>
        <p:spPr>
          <a:xfrm>
            <a:off x="1028592" y="1420576"/>
            <a:ext cx="1031344" cy="1351219"/>
          </a:xfrm>
          <a:prstGeom prst="roundRect">
            <a:avLst/>
          </a:prstGeom>
          <a:noFill/>
          <a:ln w="6350" cap="flat" cmpd="sng" algn="ctr">
            <a:solidFill>
              <a:schemeClr val="tx1"/>
            </a:solidFill>
            <a:prstDash val="solid"/>
            <a:miter lim="800000"/>
          </a:ln>
          <a:effectLst/>
        </p:spPr>
        <p:txBody>
          <a:bodyPr lIns="45720" tIns="45720" rIns="45720" bIns="45720" rtlCol="0" anchor="t"/>
          <a:lstStyle/>
          <a:p>
            <a:pPr algn="ctr" defTabSz="914400" fontAlgn="auto">
              <a:spcBef>
                <a:spcPts val="0"/>
              </a:spcBef>
              <a:spcAft>
                <a:spcPts val="0"/>
              </a:spcAft>
              <a:defRPr/>
            </a:pPr>
            <a:r>
              <a:rPr lang="en-GB" sz="700" b="1">
                <a:solidFill>
                  <a:srgbClr val="414244"/>
                </a:solidFill>
                <a:latin typeface="CiscoSansTT" panose="020B0503020201020303" pitchFamily="34" charset="0"/>
                <a:ea typeface="ＭＳ Ｐゴシック" charset="0"/>
                <a:cs typeface="CiscoSansTT" panose="020B0503020201020303" pitchFamily="34" charset="0"/>
              </a:rPr>
              <a:t>org</a:t>
            </a:r>
            <a:endParaRPr kumimoji="0" lang="en-US" sz="700" b="0" i="0" u="none" strike="noStrike" kern="0" cap="none" spc="0" normalizeH="0" baseline="0" noProof="0">
              <a:ln>
                <a:noFill/>
              </a:ln>
              <a:solidFill>
                <a:prstClr val="black"/>
              </a:solidFill>
              <a:effectLst/>
              <a:uLnTx/>
              <a:uFillTx/>
              <a:latin typeface="CiscoSansTT Thin" panose="020B0503020201020303" pitchFamily="34" charset="0"/>
            </a:endParaRPr>
          </a:p>
        </p:txBody>
      </p:sp>
      <p:sp>
        <p:nvSpPr>
          <p:cNvPr id="14" name="Rounded Rectangle 13">
            <a:extLst>
              <a:ext uri="{FF2B5EF4-FFF2-40B4-BE49-F238E27FC236}">
                <a16:creationId xmlns:a16="http://schemas.microsoft.com/office/drawing/2014/main" id="{EE138E4C-863D-CA59-E971-9E933F6DE7D6}"/>
              </a:ext>
            </a:extLst>
          </p:cNvPr>
          <p:cNvSpPr/>
          <p:nvPr/>
        </p:nvSpPr>
        <p:spPr>
          <a:xfrm>
            <a:off x="1135089" y="1714322"/>
            <a:ext cx="813220" cy="172609"/>
          </a:xfrm>
          <a:prstGeom prst="roundRect">
            <a:avLst/>
          </a:prstGeom>
          <a:noFill/>
          <a:ln w="6350" cap="flat" cmpd="sng" algn="ctr">
            <a:solidFill>
              <a:schemeClr val="tx1"/>
            </a:solidFill>
            <a:prstDash val="solid"/>
            <a:miter lim="800000"/>
          </a:ln>
          <a:effectLst/>
        </p:spPr>
        <p:txBody>
          <a:bodyPr lIns="45720" tIns="45720" rIns="45720" bIns="45720" rtlCol="0" anchor="ctr"/>
          <a:lstStyle/>
          <a:p>
            <a:pPr algn="ctr" defTabSz="914400" fontAlgn="auto">
              <a:spcBef>
                <a:spcPts val="0"/>
              </a:spcBef>
              <a:spcAft>
                <a:spcPts val="0"/>
              </a:spcAft>
              <a:defRPr/>
            </a:pPr>
            <a:r>
              <a:rPr lang="en-GB" sz="700" b="1">
                <a:solidFill>
                  <a:srgbClr val="414244"/>
                </a:solidFill>
                <a:latin typeface="CiscoSansTT" panose="020B0503020201020303" pitchFamily="34" charset="0"/>
                <a:ea typeface="ＭＳ Ｐゴシック" charset="0"/>
                <a:cs typeface="CiscoSansTT" panose="020B0503020201020303" pitchFamily="34" charset="0"/>
              </a:rPr>
              <a:t>o</a:t>
            </a:r>
            <a:r>
              <a:rPr kumimoji="0" lang="en-GB" sz="700" b="1" i="0" u="none" strike="noStrike" kern="1200" cap="none" spc="0" normalizeH="0" baseline="0" noProof="0">
                <a:ln>
                  <a:noFill/>
                </a:ln>
                <a:solidFill>
                  <a:srgbClr val="414244"/>
                </a:solidFill>
                <a:effectLst/>
                <a:uLnTx/>
                <a:uFillTx/>
                <a:latin typeface="CiscoSansTT" panose="020B0503020201020303" pitchFamily="34" charset="0"/>
                <a:ea typeface="ＭＳ Ｐゴシック" charset="0"/>
                <a:cs typeface="CiscoSansTT" panose="020B0503020201020303" pitchFamily="34" charset="0"/>
              </a:rPr>
              <a:t>rg:sub-org</a:t>
            </a:r>
            <a:endParaRPr kumimoji="0" lang="en-US" sz="700" b="0" i="0" u="none" strike="noStrike" kern="0" cap="none" spc="0" normalizeH="0" baseline="0" noProof="0">
              <a:ln>
                <a:noFill/>
              </a:ln>
              <a:solidFill>
                <a:prstClr val="black"/>
              </a:solidFill>
              <a:effectLst/>
              <a:uLnTx/>
              <a:uFillTx/>
              <a:latin typeface="CiscoSansTT Thin" panose="020B0503020201020303" pitchFamily="34" charset="0"/>
            </a:endParaRPr>
          </a:p>
        </p:txBody>
      </p:sp>
      <p:sp>
        <p:nvSpPr>
          <p:cNvPr id="15" name="Rounded Rectangle 14">
            <a:extLst>
              <a:ext uri="{FF2B5EF4-FFF2-40B4-BE49-F238E27FC236}">
                <a16:creationId xmlns:a16="http://schemas.microsoft.com/office/drawing/2014/main" id="{30BB1DE1-4161-AA96-AF49-8F8F634DAF3D}"/>
              </a:ext>
            </a:extLst>
          </p:cNvPr>
          <p:cNvSpPr/>
          <p:nvPr/>
        </p:nvSpPr>
        <p:spPr>
          <a:xfrm>
            <a:off x="1135089" y="2450907"/>
            <a:ext cx="813220" cy="172609"/>
          </a:xfrm>
          <a:prstGeom prst="roundRect">
            <a:avLst/>
          </a:prstGeom>
          <a:noFill/>
          <a:ln w="6350" cap="flat" cmpd="sng" algn="ctr">
            <a:solidFill>
              <a:schemeClr val="tx1"/>
            </a:solidFill>
            <a:prstDash val="solid"/>
            <a:miter lim="800000"/>
          </a:ln>
          <a:effectLst/>
        </p:spPr>
        <p:txBody>
          <a:bodyPr lIns="45720" tIns="45720" rIns="45720" bIns="45720" rtlCol="0" anchor="ctr"/>
          <a:lstStyle/>
          <a:p>
            <a:pPr algn="ctr" defTabSz="914400" fontAlgn="auto">
              <a:spcBef>
                <a:spcPts val="0"/>
              </a:spcBef>
              <a:spcAft>
                <a:spcPts val="0"/>
              </a:spcAft>
              <a:defRPr/>
            </a:pPr>
            <a:r>
              <a:rPr lang="en-GB" sz="700" b="1">
                <a:solidFill>
                  <a:srgbClr val="414244"/>
                </a:solidFill>
                <a:latin typeface="CiscoSansTT" panose="020B0503020201020303" pitchFamily="34" charset="0"/>
                <a:ea typeface="ＭＳ Ｐゴシック" charset="0"/>
                <a:cs typeface="CiscoSansTT" panose="020B0503020201020303" pitchFamily="34" charset="0"/>
              </a:rPr>
              <a:t>o</a:t>
            </a:r>
            <a:r>
              <a:rPr kumimoji="0" lang="en-GB" sz="700" b="1" i="0" u="none" strike="noStrike" kern="1200" cap="none" spc="0" normalizeH="0" baseline="0" noProof="0">
                <a:ln>
                  <a:noFill/>
                </a:ln>
                <a:solidFill>
                  <a:srgbClr val="414244"/>
                </a:solidFill>
                <a:effectLst/>
                <a:uLnTx/>
                <a:uFillTx/>
                <a:latin typeface="CiscoSansTT" panose="020B0503020201020303" pitchFamily="34" charset="0"/>
                <a:ea typeface="ＭＳ Ｐゴシック" charset="0"/>
                <a:cs typeface="CiscoSansTT" panose="020B0503020201020303" pitchFamily="34" charset="0"/>
              </a:rPr>
              <a:t>rg:sub-org</a:t>
            </a:r>
            <a:endParaRPr kumimoji="0" lang="en-US" sz="700" b="0" i="0" u="none" strike="noStrike" kern="0" cap="none" spc="0" normalizeH="0" baseline="0" noProof="0">
              <a:ln>
                <a:noFill/>
              </a:ln>
              <a:solidFill>
                <a:prstClr val="black"/>
              </a:solidFill>
              <a:effectLst/>
              <a:uLnTx/>
              <a:uFillTx/>
              <a:latin typeface="CiscoSansTT Thin" panose="020B0503020201020303" pitchFamily="34" charset="0"/>
            </a:endParaRPr>
          </a:p>
        </p:txBody>
      </p:sp>
      <p:cxnSp>
        <p:nvCxnSpPr>
          <p:cNvPr id="16" name="Elbow Connector 135">
            <a:extLst>
              <a:ext uri="{FF2B5EF4-FFF2-40B4-BE49-F238E27FC236}">
                <a16:creationId xmlns:a16="http://schemas.microsoft.com/office/drawing/2014/main" id="{E04C6B8A-41E5-3608-D63A-A3B04CFB4239}"/>
              </a:ext>
            </a:extLst>
          </p:cNvPr>
          <p:cNvCxnSpPr>
            <a:cxnSpLocks/>
          </p:cNvCxnSpPr>
          <p:nvPr/>
        </p:nvCxnSpPr>
        <p:spPr>
          <a:xfrm flipV="1">
            <a:off x="1531127" y="1962057"/>
            <a:ext cx="0" cy="413133"/>
          </a:xfrm>
          <a:prstGeom prst="straightConnector1">
            <a:avLst/>
          </a:prstGeom>
          <a:ln w="63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7DDA0C-06B6-D52E-D602-C4FF5A3A0778}"/>
              </a:ext>
            </a:extLst>
          </p:cNvPr>
          <p:cNvCxnSpPr>
            <a:cxnSpLocks/>
            <a:stCxn id="14" idx="3"/>
          </p:cNvCxnSpPr>
          <p:nvPr/>
        </p:nvCxnSpPr>
        <p:spPr>
          <a:xfrm>
            <a:off x="1948309" y="1800627"/>
            <a:ext cx="576000" cy="0"/>
          </a:xfrm>
          <a:prstGeom prst="straightConnector1">
            <a:avLst/>
          </a:prstGeom>
          <a:ln w="6350">
            <a:solidFill>
              <a:schemeClr val="tx1"/>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00E315A2-E029-391E-3E17-70729B4A4E25}"/>
              </a:ext>
            </a:extLst>
          </p:cNvPr>
          <p:cNvSpPr txBox="1">
            <a:spLocks/>
          </p:cNvSpPr>
          <p:nvPr/>
        </p:nvSpPr>
        <p:spPr>
          <a:xfrm>
            <a:off x="2083484" y="1480512"/>
            <a:ext cx="521213" cy="215534"/>
          </a:xfrm>
          <a:prstGeom prst="rect">
            <a:avLst/>
          </a:prstGeom>
          <a:noFill/>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latin typeface="+mj-lt"/>
              </a:rPr>
              <a:t>creates</a:t>
            </a:r>
          </a:p>
        </p:txBody>
      </p:sp>
      <p:sp>
        <p:nvSpPr>
          <p:cNvPr id="23" name="Oval 22">
            <a:extLst>
              <a:ext uri="{FF2B5EF4-FFF2-40B4-BE49-F238E27FC236}">
                <a16:creationId xmlns:a16="http://schemas.microsoft.com/office/drawing/2014/main" id="{181EC7A3-539A-D68B-814C-C50B19695AF1}"/>
              </a:ext>
            </a:extLst>
          </p:cNvPr>
          <p:cNvSpPr/>
          <p:nvPr/>
        </p:nvSpPr>
        <p:spPr>
          <a:xfrm>
            <a:off x="2540385" y="1561009"/>
            <a:ext cx="919908" cy="479234"/>
          </a:xfrm>
          <a:prstGeom prst="ellipse">
            <a:avLst/>
          </a:pr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spcAft>
                <a:spcPts val="200"/>
              </a:spcAft>
            </a:pPr>
            <a:r>
              <a:rPr lang="en-US" sz="700" dirty="0">
                <a:latin typeface="CiscoSansTT ExtraLight" panose="020B0303020201020303" pitchFamily="34" charset="0"/>
                <a:cs typeface="CiscoSansTT ExtraLight" panose="020B0303020201020303" pitchFamily="34" charset="0"/>
              </a:rPr>
              <a:t>Agent</a:t>
            </a:r>
          </a:p>
          <a:p>
            <a:pPr algn="ctr">
              <a:spcAft>
                <a:spcPts val="200"/>
              </a:spcAft>
            </a:pPr>
            <a:r>
              <a:rPr lang="en-US" sz="700" dirty="0">
                <a:latin typeface="CiscoSansTT ExtraLight" panose="020B0303020201020303" pitchFamily="34" charset="0"/>
                <a:cs typeface="CiscoSansTT ExtraLight" panose="020B0303020201020303" pitchFamily="34" charset="0"/>
              </a:rPr>
              <a:t>subject</a:t>
            </a:r>
          </a:p>
        </p:txBody>
      </p:sp>
      <p:sp>
        <p:nvSpPr>
          <p:cNvPr id="25" name="Rectangle 24">
            <a:extLst>
              <a:ext uri="{FF2B5EF4-FFF2-40B4-BE49-F238E27FC236}">
                <a16:creationId xmlns:a16="http://schemas.microsoft.com/office/drawing/2014/main" id="{FE4914C6-543B-11D4-5A77-CAC409E7222D}"/>
              </a:ext>
            </a:extLst>
          </p:cNvPr>
          <p:cNvSpPr/>
          <p:nvPr/>
        </p:nvSpPr>
        <p:spPr>
          <a:xfrm>
            <a:off x="5240682" y="1244141"/>
            <a:ext cx="1429091" cy="1273844"/>
          </a:xfrm>
          <a:prstGeom prst="rect">
            <a:avLst/>
          </a:prstGeom>
          <a:solidFill>
            <a:schemeClr val="bg1">
              <a:lumMod val="10000"/>
              <a:lumOff val="90000"/>
            </a:schemeClr>
          </a:solidFill>
          <a:ln w="6350">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R" sz="700" b="0" i="0" u="none" strike="noStrike" kern="1200" cap="none" spc="0" normalizeH="0" baseline="0" noProof="0">
              <a:ln>
                <a:noFill/>
              </a:ln>
              <a:solidFill>
                <a:srgbClr val="414244"/>
              </a:solidFill>
              <a:effectLst/>
              <a:uLnTx/>
              <a:uFillTx/>
              <a:latin typeface="+mj-lt"/>
              <a:ea typeface="+mn-ea"/>
              <a:cs typeface="+mn-cs"/>
            </a:endParaRPr>
          </a:p>
        </p:txBody>
      </p:sp>
      <p:cxnSp>
        <p:nvCxnSpPr>
          <p:cNvPr id="27" name="Straight Arrow Connector 26">
            <a:extLst>
              <a:ext uri="{FF2B5EF4-FFF2-40B4-BE49-F238E27FC236}">
                <a16:creationId xmlns:a16="http://schemas.microsoft.com/office/drawing/2014/main" id="{0DD313E5-67FC-02A0-B8ED-52C9FD18D4C0}"/>
              </a:ext>
            </a:extLst>
          </p:cNvPr>
          <p:cNvCxnSpPr>
            <a:cxnSpLocks/>
          </p:cNvCxnSpPr>
          <p:nvPr/>
        </p:nvCxnSpPr>
        <p:spPr>
          <a:xfrm flipV="1">
            <a:off x="3460293" y="1792656"/>
            <a:ext cx="389885" cy="1"/>
          </a:xfrm>
          <a:prstGeom prst="straightConnector1">
            <a:avLst/>
          </a:prstGeom>
          <a:ln w="6350">
            <a:solidFill>
              <a:schemeClr val="tx1"/>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587225D7-D0B2-4FCB-1239-F2C6F86330BB}"/>
              </a:ext>
            </a:extLst>
          </p:cNvPr>
          <p:cNvSpPr txBox="1">
            <a:spLocks/>
          </p:cNvSpPr>
          <p:nvPr/>
        </p:nvSpPr>
        <p:spPr>
          <a:xfrm>
            <a:off x="3320476" y="1484571"/>
            <a:ext cx="616668" cy="215534"/>
          </a:xfrm>
          <a:prstGeom prst="rect">
            <a:avLst/>
          </a:prstGeom>
          <a:noFill/>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latin typeface="+mj-lt"/>
              </a:rPr>
              <a:t>uses</a:t>
            </a:r>
          </a:p>
        </p:txBody>
      </p:sp>
      <p:sp>
        <p:nvSpPr>
          <p:cNvPr id="29" name="Rounded Rectangle 28">
            <a:extLst>
              <a:ext uri="{FF2B5EF4-FFF2-40B4-BE49-F238E27FC236}">
                <a16:creationId xmlns:a16="http://schemas.microsoft.com/office/drawing/2014/main" id="{499CA91E-C020-9E77-53CC-E808189C31D0}"/>
              </a:ext>
            </a:extLst>
          </p:cNvPr>
          <p:cNvSpPr/>
          <p:nvPr/>
        </p:nvSpPr>
        <p:spPr>
          <a:xfrm>
            <a:off x="3870052" y="1532796"/>
            <a:ext cx="662271" cy="519721"/>
          </a:xfrm>
          <a:prstGeom prst="roundRect">
            <a:avLst/>
          </a:prstGeom>
          <a:noFill/>
          <a:ln w="6350" cap="flat" cmpd="sng" algn="ctr">
            <a:solidFill>
              <a:schemeClr val="tx1"/>
            </a:solidFill>
            <a:prstDash val="solid"/>
            <a:miter lim="800000"/>
          </a:ln>
          <a:effectLst/>
        </p:spPr>
        <p:txBody>
          <a:bodyPr lIns="45720" tIns="45720" rIns="45720" bIns="45720" rtlCol="0" anchor="ctr"/>
          <a:lstStyle/>
          <a:p>
            <a:pPr marL="0" marR="0" lvl="0" indent="0" algn="ctr" defTabSz="914400" eaLnBrk="1" fontAlgn="auto" latinLnBrk="0" hangingPunct="1">
              <a:lnSpc>
                <a:spcPts val="960"/>
              </a:lnSpc>
              <a:spcBef>
                <a:spcPts val="0"/>
              </a:spcBef>
              <a:spcAft>
                <a:spcPts val="0"/>
              </a:spcAft>
              <a:buClrTx/>
              <a:buSzTx/>
              <a:buFontTx/>
              <a:buNone/>
              <a:tabLst/>
              <a:defRPr/>
            </a:pPr>
            <a:r>
              <a:rPr kumimoji="0" lang="en-US" sz="700" b="1" u="none" strike="noStrike" kern="0" cap="none" spc="0" normalizeH="0" baseline="0" noProof="0" dirty="0">
                <a:ln>
                  <a:noFill/>
                </a:ln>
                <a:solidFill>
                  <a:prstClr val="black"/>
                </a:solidFill>
                <a:effectLst/>
                <a:uLnTx/>
                <a:uFillTx/>
                <a:latin typeface="CiscoSansTT" panose="020B0503020201020303" pitchFamily="34" charset="0"/>
                <a:cs typeface="CiscoSansTT" panose="020B0503020201020303" pitchFamily="34" charset="0"/>
              </a:rPr>
              <a:t>Schema </a:t>
            </a:r>
            <a:r>
              <a:rPr kumimoji="0" lang="en-US" sz="700" u="none" strike="noStrike" kern="0" cap="none" spc="0" normalizeH="0" baseline="0" noProof="0" dirty="0">
                <a:ln>
                  <a:noFill/>
                </a:ln>
                <a:solidFill>
                  <a:prstClr val="black"/>
                </a:solidFill>
                <a:effectLst/>
                <a:uLnTx/>
                <a:uFillTx/>
                <a:latin typeface="CiscoSansTT" panose="020B0503020201020303" pitchFamily="34" charset="0"/>
                <a:cs typeface="CiscoSansTT" panose="020B0503020201020303" pitchFamily="34" charset="0"/>
              </a:rPr>
              <a:t>(e.g., OASF)</a:t>
            </a:r>
            <a:endParaRPr kumimoji="0" lang="en-US" sz="700" u="none" strike="noStrike" kern="0" cap="none" spc="0" normalizeH="0" baseline="0" noProof="0" dirty="0">
              <a:ln>
                <a:noFill/>
              </a:ln>
              <a:solidFill>
                <a:prstClr val="black"/>
              </a:solidFill>
              <a:effectLst/>
              <a:uLnTx/>
              <a:uFillTx/>
              <a:latin typeface="CiscoSansTT ExtraLight" panose="020B0303020201020303" pitchFamily="34" charset="0"/>
              <a:cs typeface="CiscoSansTT ExtraLight" panose="020B0303020201020303" pitchFamily="34" charset="0"/>
            </a:endParaRPr>
          </a:p>
        </p:txBody>
      </p:sp>
      <p:sp>
        <p:nvSpPr>
          <p:cNvPr id="31" name="Rounded Rectangle 30">
            <a:extLst>
              <a:ext uri="{FF2B5EF4-FFF2-40B4-BE49-F238E27FC236}">
                <a16:creationId xmlns:a16="http://schemas.microsoft.com/office/drawing/2014/main" id="{72231666-CA1B-F5F4-DBFB-A849E03E95CE}"/>
              </a:ext>
            </a:extLst>
          </p:cNvPr>
          <p:cNvSpPr/>
          <p:nvPr/>
        </p:nvSpPr>
        <p:spPr>
          <a:xfrm>
            <a:off x="5438158" y="1532796"/>
            <a:ext cx="1031344" cy="842394"/>
          </a:xfrm>
          <a:prstGeom prst="roundRect">
            <a:avLst/>
          </a:prstGeom>
          <a:solidFill>
            <a:sysClr val="window" lastClr="FFFFFF"/>
          </a:solidFill>
          <a:ln w="6350" cap="flat" cmpd="sng" algn="ctr">
            <a:solidFill>
              <a:schemeClr val="tx1"/>
            </a:solidFill>
            <a:prstDash val="solid"/>
            <a:miter lim="800000"/>
          </a:ln>
          <a:effectLst/>
        </p:spPr>
        <p:txBody>
          <a:bodyPr lIns="45720" tIns="45720" rIns="45720" bIns="45720" rtlCol="0" anchor="ctr"/>
          <a:lstStyle/>
          <a:p>
            <a:pPr algn="ctr">
              <a:lnSpc>
                <a:spcPts val="1060"/>
              </a:lnSpc>
              <a:defRPr/>
            </a:pPr>
            <a:r>
              <a:rPr kumimoji="0" lang="en-US" sz="700" b="1" u="none" strike="noStrike" kern="0" cap="none" spc="0" normalizeH="0" baseline="0" noProof="0" dirty="0">
                <a:ln>
                  <a:noFill/>
                </a:ln>
                <a:solidFill>
                  <a:prstClr val="black"/>
                </a:solidFill>
                <a:effectLst/>
                <a:uLnTx/>
                <a:uFillTx/>
                <a:latin typeface="CiscoSansTT" panose="020B0503020201020303" pitchFamily="34" charset="0"/>
                <a:ea typeface="+mn-ea"/>
                <a:cs typeface="CiscoSansTT" panose="020B0503020201020303" pitchFamily="34" charset="0"/>
              </a:rPr>
              <a:t>Standard representation of Agent subject </a:t>
            </a:r>
            <a:br>
              <a:rPr kumimoji="0" lang="en-US" sz="700" b="1" u="none" strike="noStrike" kern="0" cap="none" spc="0" normalizeH="0" baseline="0" noProof="0" dirty="0">
                <a:ln>
                  <a:noFill/>
                </a:ln>
                <a:solidFill>
                  <a:prstClr val="black"/>
                </a:solidFill>
                <a:effectLst/>
                <a:uLnTx/>
                <a:uFillTx/>
                <a:latin typeface="CiscoSansTT" panose="020B0503020201020303" pitchFamily="34" charset="0"/>
                <a:ea typeface="+mn-ea"/>
                <a:cs typeface="CiscoSansTT" panose="020B0503020201020303" pitchFamily="34" charset="0"/>
              </a:rPr>
            </a:br>
            <a:r>
              <a:rPr kumimoji="0" lang="en-US" sz="700" u="none" strike="noStrike" kern="0" cap="none" spc="0" normalizeH="0" baseline="0" noProof="0" dirty="0">
                <a:ln>
                  <a:noFill/>
                </a:ln>
                <a:solidFill>
                  <a:prstClr val="black"/>
                </a:solidFill>
                <a:effectLst/>
                <a:uLnTx/>
                <a:uFillTx/>
                <a:latin typeface="+mj-lt"/>
                <a:ea typeface="+mn-ea"/>
                <a:cs typeface="CiscoSansTT" panose="020B0503020201020303" pitchFamily="34" charset="0"/>
              </a:rPr>
              <a:t>(e.g., in JSON format)</a:t>
            </a:r>
          </a:p>
        </p:txBody>
      </p:sp>
      <p:cxnSp>
        <p:nvCxnSpPr>
          <p:cNvPr id="32" name="Straight Arrow Connector 31">
            <a:extLst>
              <a:ext uri="{FF2B5EF4-FFF2-40B4-BE49-F238E27FC236}">
                <a16:creationId xmlns:a16="http://schemas.microsoft.com/office/drawing/2014/main" id="{645F5102-48B4-15BD-4AD5-F0BA430F302A}"/>
              </a:ext>
            </a:extLst>
          </p:cNvPr>
          <p:cNvCxnSpPr>
            <a:cxnSpLocks/>
          </p:cNvCxnSpPr>
          <p:nvPr/>
        </p:nvCxnSpPr>
        <p:spPr>
          <a:xfrm flipV="1">
            <a:off x="4532063" y="1787251"/>
            <a:ext cx="900000" cy="0"/>
          </a:xfrm>
          <a:prstGeom prst="straightConnector1">
            <a:avLst/>
          </a:prstGeom>
          <a:ln w="6350">
            <a:solidFill>
              <a:schemeClr val="tx1"/>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6DA38596-956D-775B-E8AC-57B1E2230BA7}"/>
              </a:ext>
            </a:extLst>
          </p:cNvPr>
          <p:cNvSpPr txBox="1">
            <a:spLocks/>
          </p:cNvSpPr>
          <p:nvPr/>
        </p:nvSpPr>
        <p:spPr>
          <a:xfrm>
            <a:off x="4486721" y="1480512"/>
            <a:ext cx="649117" cy="215534"/>
          </a:xfrm>
          <a:prstGeom prst="rect">
            <a:avLst/>
          </a:prstGeom>
          <a:noFill/>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a:latin typeface="+mj-lt"/>
              </a:rPr>
              <a:t>to create</a:t>
            </a:r>
          </a:p>
        </p:txBody>
      </p:sp>
      <p:cxnSp>
        <p:nvCxnSpPr>
          <p:cNvPr id="51" name="Elbow Connector 135">
            <a:extLst>
              <a:ext uri="{FF2B5EF4-FFF2-40B4-BE49-F238E27FC236}">
                <a16:creationId xmlns:a16="http://schemas.microsoft.com/office/drawing/2014/main" id="{BC2F58C5-D594-622C-8798-2C7F5B9FC9A0}"/>
              </a:ext>
            </a:extLst>
          </p:cNvPr>
          <p:cNvCxnSpPr>
            <a:cxnSpLocks/>
          </p:cNvCxnSpPr>
          <p:nvPr/>
        </p:nvCxnSpPr>
        <p:spPr>
          <a:xfrm flipH="1" flipV="1">
            <a:off x="5134274" y="3669512"/>
            <a:ext cx="577038" cy="1023706"/>
          </a:xfrm>
          <a:prstGeom prst="straightConnector1">
            <a:avLst/>
          </a:prstGeom>
          <a:ln w="6350">
            <a:solidFill>
              <a:schemeClr val="accent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Elbow Connector 135">
            <a:extLst>
              <a:ext uri="{FF2B5EF4-FFF2-40B4-BE49-F238E27FC236}">
                <a16:creationId xmlns:a16="http://schemas.microsoft.com/office/drawing/2014/main" id="{5BA69EBA-D44E-0204-D29A-2375143B05FA}"/>
              </a:ext>
            </a:extLst>
          </p:cNvPr>
          <p:cNvCxnSpPr>
            <a:cxnSpLocks/>
          </p:cNvCxnSpPr>
          <p:nvPr/>
        </p:nvCxnSpPr>
        <p:spPr>
          <a:xfrm flipV="1">
            <a:off x="6198893" y="3652831"/>
            <a:ext cx="575724" cy="1037676"/>
          </a:xfrm>
          <a:prstGeom prst="straightConnector1">
            <a:avLst/>
          </a:prstGeom>
          <a:ln w="6350">
            <a:solidFill>
              <a:schemeClr val="accent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 Placeholder 2">
            <a:extLst>
              <a:ext uri="{FF2B5EF4-FFF2-40B4-BE49-F238E27FC236}">
                <a16:creationId xmlns:a16="http://schemas.microsoft.com/office/drawing/2014/main" id="{7F2537DD-2944-8B92-4DBE-B0F6EA8A16BA}"/>
              </a:ext>
            </a:extLst>
          </p:cNvPr>
          <p:cNvSpPr txBox="1">
            <a:spLocks/>
          </p:cNvSpPr>
          <p:nvPr/>
        </p:nvSpPr>
        <p:spPr>
          <a:xfrm>
            <a:off x="5577646" y="4229673"/>
            <a:ext cx="744370" cy="233626"/>
          </a:xfrm>
          <a:prstGeom prst="rect">
            <a:avLst/>
          </a:prstGeom>
          <a:noFill/>
          <a:ln>
            <a:noFill/>
          </a:ln>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2">
                    <a:lumMod val="75000"/>
                  </a:schemeClr>
                </a:solidFill>
                <a:latin typeface="CiscoSansTT" panose="020B0503020201020303" pitchFamily="34" charset="0"/>
                <a:cs typeface="CiscoSansTT" panose="020B0503020201020303" pitchFamily="34" charset="0"/>
              </a:rPr>
              <a:t>Verifiable Agent </a:t>
            </a:r>
            <a:br>
              <a:rPr lang="en-GB" sz="700" b="1" dirty="0">
                <a:solidFill>
                  <a:schemeClr val="accent2">
                    <a:lumMod val="75000"/>
                  </a:schemeClr>
                </a:solidFill>
                <a:latin typeface="CiscoSansTT" panose="020B0503020201020303" pitchFamily="34" charset="0"/>
                <a:cs typeface="CiscoSansTT" panose="020B0503020201020303" pitchFamily="34" charset="0"/>
              </a:rPr>
            </a:br>
            <a:r>
              <a:rPr lang="en-GB" sz="700" b="1" dirty="0">
                <a:solidFill>
                  <a:schemeClr val="accent2">
                    <a:lumMod val="75000"/>
                  </a:schemeClr>
                </a:solidFill>
                <a:latin typeface="CiscoSansTT" panose="020B0503020201020303" pitchFamily="34" charset="0"/>
                <a:cs typeface="CiscoSansTT" panose="020B0503020201020303" pitchFamily="34" charset="0"/>
              </a:rPr>
              <a:t>Badge</a:t>
            </a:r>
          </a:p>
        </p:txBody>
      </p:sp>
      <p:sp>
        <p:nvSpPr>
          <p:cNvPr id="61" name="Rounded Rectangle 60">
            <a:extLst>
              <a:ext uri="{FF2B5EF4-FFF2-40B4-BE49-F238E27FC236}">
                <a16:creationId xmlns:a16="http://schemas.microsoft.com/office/drawing/2014/main" id="{21AA6B63-00BC-F6DA-AAED-DC7E398D9689}"/>
              </a:ext>
            </a:extLst>
          </p:cNvPr>
          <p:cNvSpPr/>
          <p:nvPr/>
        </p:nvSpPr>
        <p:spPr>
          <a:xfrm>
            <a:off x="2763081" y="2373691"/>
            <a:ext cx="471656" cy="316456"/>
          </a:xfrm>
          <a:prstGeom prst="roundRect">
            <a:avLst/>
          </a:prstGeom>
          <a:noFill/>
          <a:ln w="6350" cap="flat" cmpd="sng" algn="ctr">
            <a:solidFill>
              <a:schemeClr val="tx1"/>
            </a:solidFill>
            <a:prstDash val="solid"/>
            <a:miter lim="800000"/>
          </a:ln>
          <a:effectLst/>
        </p:spPr>
        <p:txBody>
          <a:bodyPr lIns="45720" tIns="45720" rIns="45720" bIns="45720" rtlCol="0" anchor="ctr"/>
          <a:lstStyle/>
          <a:p>
            <a:pPr marL="0" marR="0" lvl="0" indent="0" algn="ctr" defTabSz="914400" eaLnBrk="1" fontAlgn="auto" latinLnBrk="0" hangingPunct="1">
              <a:lnSpc>
                <a:spcPts val="960"/>
              </a:lnSpc>
              <a:spcBef>
                <a:spcPts val="0"/>
              </a:spcBef>
              <a:spcAft>
                <a:spcPts val="0"/>
              </a:spcAft>
              <a:buClrTx/>
              <a:buSzTx/>
              <a:buFontTx/>
              <a:buNone/>
              <a:tabLst/>
              <a:defRPr/>
            </a:pPr>
            <a:r>
              <a:rPr kumimoji="0" lang="en-US" sz="700" b="1" u="none" strike="noStrike" kern="0" cap="none" spc="0" normalizeH="0" baseline="0" noProof="0">
                <a:ln>
                  <a:noFill/>
                </a:ln>
                <a:solidFill>
                  <a:prstClr val="black"/>
                </a:solidFill>
                <a:effectLst/>
                <a:uLnTx/>
                <a:uFillTx/>
                <a:latin typeface="CiscoSansTT" panose="020B0503020201020303" pitchFamily="34" charset="0"/>
                <a:cs typeface="CiscoSansTT" panose="020B0503020201020303" pitchFamily="34" charset="0"/>
              </a:rPr>
              <a:t>Wallet</a:t>
            </a:r>
            <a:endParaRPr kumimoji="0" lang="en-US" sz="700" u="none" strike="noStrike" kern="0" cap="none" spc="0" normalizeH="0" baseline="0" noProof="0">
              <a:ln>
                <a:noFill/>
              </a:ln>
              <a:solidFill>
                <a:prstClr val="black"/>
              </a:solidFill>
              <a:effectLst/>
              <a:uLnTx/>
              <a:uFillTx/>
              <a:latin typeface="CiscoSansTT ExtraLight" panose="020B0303020201020303" pitchFamily="34" charset="0"/>
              <a:cs typeface="CiscoSansTT ExtraLight" panose="020B0303020201020303" pitchFamily="34" charset="0"/>
            </a:endParaRPr>
          </a:p>
        </p:txBody>
      </p:sp>
      <p:cxnSp>
        <p:nvCxnSpPr>
          <p:cNvPr id="63" name="Straight Arrow Connector 62">
            <a:extLst>
              <a:ext uri="{FF2B5EF4-FFF2-40B4-BE49-F238E27FC236}">
                <a16:creationId xmlns:a16="http://schemas.microsoft.com/office/drawing/2014/main" id="{6052256C-F518-A16B-6D93-894A29581E95}"/>
              </a:ext>
            </a:extLst>
          </p:cNvPr>
          <p:cNvCxnSpPr>
            <a:cxnSpLocks/>
            <a:stCxn id="14" idx="3"/>
            <a:endCxn id="61" idx="1"/>
          </p:cNvCxnSpPr>
          <p:nvPr/>
        </p:nvCxnSpPr>
        <p:spPr>
          <a:xfrm>
            <a:off x="1948309" y="1800627"/>
            <a:ext cx="814772" cy="731292"/>
          </a:xfrm>
          <a:prstGeom prst="straightConnector1">
            <a:avLst/>
          </a:prstGeom>
          <a:ln w="6350">
            <a:solidFill>
              <a:schemeClr val="tx1"/>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66" name="Text Placeholder 2">
            <a:extLst>
              <a:ext uri="{FF2B5EF4-FFF2-40B4-BE49-F238E27FC236}">
                <a16:creationId xmlns:a16="http://schemas.microsoft.com/office/drawing/2014/main" id="{77EC8C25-92B6-E87B-40DC-9D789F106C4E}"/>
              </a:ext>
            </a:extLst>
          </p:cNvPr>
          <p:cNvSpPr txBox="1">
            <a:spLocks/>
          </p:cNvSpPr>
          <p:nvPr/>
        </p:nvSpPr>
        <p:spPr>
          <a:xfrm>
            <a:off x="2477768" y="2163869"/>
            <a:ext cx="347456" cy="15291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latin typeface="+mj-lt"/>
              </a:rPr>
              <a:t>uses</a:t>
            </a:r>
          </a:p>
        </p:txBody>
      </p:sp>
      <p:sp>
        <p:nvSpPr>
          <p:cNvPr id="70" name="Rectangle 69">
            <a:extLst>
              <a:ext uri="{FF2B5EF4-FFF2-40B4-BE49-F238E27FC236}">
                <a16:creationId xmlns:a16="http://schemas.microsoft.com/office/drawing/2014/main" id="{C6E45367-A386-014B-633F-CD79A4D46779}"/>
              </a:ext>
            </a:extLst>
          </p:cNvPr>
          <p:cNvSpPr/>
          <p:nvPr/>
        </p:nvSpPr>
        <p:spPr>
          <a:xfrm>
            <a:off x="2744896" y="3060233"/>
            <a:ext cx="513972" cy="398378"/>
          </a:xfrm>
          <a:prstGeom prst="rect">
            <a:avLst/>
          </a:prstGeom>
          <a:noFill/>
          <a:ln w="6350">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414244"/>
                </a:solidFill>
                <a:effectLst/>
                <a:uLnTx/>
                <a:uFillTx/>
                <a:latin typeface="+mj-lt"/>
              </a:rPr>
              <a:t>(</a:t>
            </a:r>
            <a:r>
              <a:rPr lang="en-US" sz="700" b="1">
                <a:solidFill>
                  <a:schemeClr val="tx1"/>
                </a:solidFill>
                <a:latin typeface="CiscoSansTT" panose="020B0503020201020303" pitchFamily="34" charset="0"/>
                <a:ea typeface="ＭＳ Ｐゴシック" charset="0"/>
                <a:cs typeface="CiscoSansTT" panose="020B0503020201020303" pitchFamily="34" charset="0"/>
              </a:rPr>
              <a:t>PubKey</a:t>
            </a:r>
            <a:r>
              <a:rPr kumimoji="0" lang="en-US" sz="700" b="0" i="0" u="none" strike="noStrike" kern="1200" cap="none" spc="0" normalizeH="0" baseline="0" noProof="0">
                <a:ln>
                  <a:noFill/>
                </a:ln>
                <a:solidFill>
                  <a:srgbClr val="414244"/>
                </a:solidFill>
                <a:effectLst/>
                <a:uLnTx/>
                <a:uFillTx/>
                <a:latin typeface="+mj-lt"/>
              </a:rPr>
              <a:t>, </a:t>
            </a:r>
            <a:r>
              <a:rPr lang="en-US" sz="700" b="1">
                <a:solidFill>
                  <a:schemeClr val="tx1"/>
                </a:solidFill>
                <a:latin typeface="CiscoSansTT" panose="020B0503020201020303" pitchFamily="34" charset="0"/>
                <a:ea typeface="ＭＳ Ｐゴシック" charset="0"/>
                <a:cs typeface="CiscoSansTT" panose="020B0503020201020303" pitchFamily="34" charset="0"/>
              </a:rPr>
              <a:t>PrvKey</a:t>
            </a:r>
            <a:r>
              <a:rPr kumimoji="0" lang="en-US" sz="700" b="0" i="0" u="none" strike="noStrike" kern="1200" cap="none" spc="0" normalizeH="0" baseline="0" noProof="0">
                <a:ln>
                  <a:noFill/>
                </a:ln>
                <a:solidFill>
                  <a:srgbClr val="414244"/>
                </a:solidFill>
                <a:effectLst/>
                <a:uLnTx/>
                <a:uFillTx/>
                <a:latin typeface="+mj-lt"/>
              </a:rPr>
              <a:t>)</a:t>
            </a:r>
            <a:endParaRPr kumimoji="0" lang="en-FR" sz="700" b="0" i="0" u="none" strike="noStrike" kern="1200" cap="none" spc="0" normalizeH="0" baseline="0" noProof="0">
              <a:ln>
                <a:noFill/>
              </a:ln>
              <a:solidFill>
                <a:srgbClr val="414244"/>
              </a:solidFill>
              <a:effectLst/>
              <a:uLnTx/>
              <a:uFillTx/>
              <a:latin typeface="+mj-lt"/>
            </a:endParaRPr>
          </a:p>
        </p:txBody>
      </p:sp>
      <p:cxnSp>
        <p:nvCxnSpPr>
          <p:cNvPr id="71" name="Straight Arrow Connector 70">
            <a:extLst>
              <a:ext uri="{FF2B5EF4-FFF2-40B4-BE49-F238E27FC236}">
                <a16:creationId xmlns:a16="http://schemas.microsoft.com/office/drawing/2014/main" id="{2B64F965-FFAA-1D58-A829-B6D3C7D794E9}"/>
              </a:ext>
            </a:extLst>
          </p:cNvPr>
          <p:cNvCxnSpPr>
            <a:cxnSpLocks/>
            <a:stCxn id="14" idx="3"/>
            <a:endCxn id="70" idx="1"/>
          </p:cNvCxnSpPr>
          <p:nvPr/>
        </p:nvCxnSpPr>
        <p:spPr>
          <a:xfrm>
            <a:off x="1948309" y="1800627"/>
            <a:ext cx="796587" cy="1458795"/>
          </a:xfrm>
          <a:prstGeom prst="straightConnector1">
            <a:avLst/>
          </a:prstGeom>
          <a:ln w="6350">
            <a:solidFill>
              <a:schemeClr val="tx1"/>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76" name="Text Placeholder 2">
            <a:extLst>
              <a:ext uri="{FF2B5EF4-FFF2-40B4-BE49-F238E27FC236}">
                <a16:creationId xmlns:a16="http://schemas.microsoft.com/office/drawing/2014/main" id="{64F820B9-F072-914E-A3BD-73C03E81A4B0}"/>
              </a:ext>
            </a:extLst>
          </p:cNvPr>
          <p:cNvSpPr txBox="1">
            <a:spLocks/>
          </p:cNvSpPr>
          <p:nvPr/>
        </p:nvSpPr>
        <p:spPr>
          <a:xfrm>
            <a:off x="2281053" y="3131157"/>
            <a:ext cx="456578" cy="162526"/>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latin typeface="+mj-lt"/>
              </a:rPr>
              <a:t>creates</a:t>
            </a:r>
          </a:p>
        </p:txBody>
      </p:sp>
      <p:cxnSp>
        <p:nvCxnSpPr>
          <p:cNvPr id="78" name="Straight Arrow Connector 77">
            <a:extLst>
              <a:ext uri="{FF2B5EF4-FFF2-40B4-BE49-F238E27FC236}">
                <a16:creationId xmlns:a16="http://schemas.microsoft.com/office/drawing/2014/main" id="{4ED7EA25-DE2D-1465-FEC5-C496834B98D5}"/>
              </a:ext>
            </a:extLst>
          </p:cNvPr>
          <p:cNvCxnSpPr>
            <a:cxnSpLocks/>
            <a:stCxn id="70" idx="0"/>
            <a:endCxn id="61" idx="2"/>
          </p:cNvCxnSpPr>
          <p:nvPr/>
        </p:nvCxnSpPr>
        <p:spPr>
          <a:xfrm flipH="1" flipV="1">
            <a:off x="2998909" y="2690147"/>
            <a:ext cx="2973" cy="370086"/>
          </a:xfrm>
          <a:prstGeom prst="straightConnector1">
            <a:avLst/>
          </a:prstGeom>
          <a:ln w="6350">
            <a:solidFill>
              <a:schemeClr val="tx1"/>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79" name="Text Placeholder 2">
            <a:extLst>
              <a:ext uri="{FF2B5EF4-FFF2-40B4-BE49-F238E27FC236}">
                <a16:creationId xmlns:a16="http://schemas.microsoft.com/office/drawing/2014/main" id="{2F9CF8D8-636D-41AF-2407-B8A876F5D3DF}"/>
              </a:ext>
            </a:extLst>
          </p:cNvPr>
          <p:cNvSpPr txBox="1">
            <a:spLocks/>
          </p:cNvSpPr>
          <p:nvPr/>
        </p:nvSpPr>
        <p:spPr>
          <a:xfrm>
            <a:off x="2949824" y="2706676"/>
            <a:ext cx="598898" cy="323373"/>
          </a:xfrm>
          <a:prstGeom prst="rect">
            <a:avLst/>
          </a:prstGeom>
          <a:noFill/>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latin typeface="+mj-lt"/>
              </a:rPr>
              <a:t>stores</a:t>
            </a:r>
            <a:br>
              <a:rPr lang="en-GB" sz="700" dirty="0">
                <a:latin typeface="+mj-lt"/>
              </a:rPr>
            </a:br>
            <a:r>
              <a:rPr lang="en-GB" sz="700" b="1" dirty="0" err="1">
                <a:latin typeface="CiscoSansTT" panose="020B0503020201020303" pitchFamily="34" charset="0"/>
                <a:cs typeface="CiscoSansTT" panose="020B0503020201020303" pitchFamily="34" charset="0"/>
              </a:rPr>
              <a:t>PrvKey</a:t>
            </a:r>
            <a:endParaRPr lang="en-GB" sz="700" b="1" dirty="0">
              <a:latin typeface="CiscoSansTT" panose="020B0503020201020303" pitchFamily="34" charset="0"/>
              <a:cs typeface="CiscoSansTT" panose="020B0503020201020303" pitchFamily="34" charset="0"/>
            </a:endParaRPr>
          </a:p>
          <a:p>
            <a:pPr marL="0" indent="0" algn="ctr">
              <a:lnSpc>
                <a:spcPct val="100000"/>
              </a:lnSpc>
              <a:spcBef>
                <a:spcPts val="300"/>
              </a:spcBef>
              <a:buNone/>
            </a:pPr>
            <a:endParaRPr lang="en-GB" sz="700" dirty="0">
              <a:latin typeface="+mj-lt"/>
            </a:endParaRPr>
          </a:p>
        </p:txBody>
      </p:sp>
      <p:cxnSp>
        <p:nvCxnSpPr>
          <p:cNvPr id="81" name="Straight Arrow Connector 80">
            <a:extLst>
              <a:ext uri="{FF2B5EF4-FFF2-40B4-BE49-F238E27FC236}">
                <a16:creationId xmlns:a16="http://schemas.microsoft.com/office/drawing/2014/main" id="{A11E7AF0-CAAC-2AC1-74F1-6DAF844986F0}"/>
              </a:ext>
            </a:extLst>
          </p:cNvPr>
          <p:cNvCxnSpPr>
            <a:cxnSpLocks/>
            <a:stCxn id="70" idx="2"/>
          </p:cNvCxnSpPr>
          <p:nvPr/>
        </p:nvCxnSpPr>
        <p:spPr>
          <a:xfrm>
            <a:off x="3001882" y="3458611"/>
            <a:ext cx="0" cy="1120423"/>
          </a:xfrm>
          <a:prstGeom prst="straightConnector1">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82" name="Text Placeholder 2">
            <a:extLst>
              <a:ext uri="{FF2B5EF4-FFF2-40B4-BE49-F238E27FC236}">
                <a16:creationId xmlns:a16="http://schemas.microsoft.com/office/drawing/2014/main" id="{6E7AE873-2E28-2A7D-6A78-C90A87C4F37E}"/>
              </a:ext>
            </a:extLst>
          </p:cNvPr>
          <p:cNvSpPr txBox="1">
            <a:spLocks/>
          </p:cNvSpPr>
          <p:nvPr/>
        </p:nvSpPr>
        <p:spPr>
          <a:xfrm>
            <a:off x="2949741" y="3579560"/>
            <a:ext cx="598898" cy="323373"/>
          </a:xfrm>
          <a:prstGeom prst="rect">
            <a:avLst/>
          </a:prstGeom>
          <a:noFill/>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stores</a:t>
            </a:r>
            <a:br>
              <a:rPr lang="en-GB" sz="700" dirty="0">
                <a:solidFill>
                  <a:schemeClr val="accent2">
                    <a:lumMod val="75000"/>
                  </a:schemeClr>
                </a:solidFill>
                <a:latin typeface="+mj-lt"/>
              </a:rPr>
            </a:br>
            <a:r>
              <a:rPr lang="en-GB" sz="700" b="1" dirty="0">
                <a:solidFill>
                  <a:schemeClr val="accent2">
                    <a:lumMod val="75000"/>
                  </a:schemeClr>
                </a:solidFill>
                <a:latin typeface="CiscoSansTT" panose="020B0503020201020303" pitchFamily="34" charset="0"/>
                <a:cs typeface="CiscoSansTT" panose="020B0503020201020303" pitchFamily="34" charset="0"/>
              </a:rPr>
              <a:t>PubKey</a:t>
            </a:r>
          </a:p>
          <a:p>
            <a:pPr marL="0" indent="0" algn="ctr">
              <a:lnSpc>
                <a:spcPct val="100000"/>
              </a:lnSpc>
              <a:spcBef>
                <a:spcPts val="300"/>
              </a:spcBef>
              <a:buNone/>
            </a:pPr>
            <a:endParaRPr lang="en-GB" sz="700" dirty="0">
              <a:solidFill>
                <a:schemeClr val="accent2">
                  <a:lumMod val="75000"/>
                </a:schemeClr>
              </a:solidFill>
              <a:latin typeface="+mj-lt"/>
            </a:endParaRPr>
          </a:p>
        </p:txBody>
      </p:sp>
      <p:sp>
        <p:nvSpPr>
          <p:cNvPr id="92" name="Rectangle 91">
            <a:extLst>
              <a:ext uri="{FF2B5EF4-FFF2-40B4-BE49-F238E27FC236}">
                <a16:creationId xmlns:a16="http://schemas.microsoft.com/office/drawing/2014/main" id="{E3584F04-071F-A640-B773-76B5DAF5BFDA}"/>
              </a:ext>
            </a:extLst>
          </p:cNvPr>
          <p:cNvSpPr/>
          <p:nvPr/>
        </p:nvSpPr>
        <p:spPr>
          <a:xfrm>
            <a:off x="2557775" y="4628594"/>
            <a:ext cx="800603" cy="407706"/>
          </a:xfrm>
          <a:prstGeom prst="rect">
            <a:avLst/>
          </a:prstGeom>
          <a:solidFill>
            <a:schemeClr val="accent2">
              <a:lumMod val="75000"/>
            </a:schemeClr>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2"/>
                </a:solidFill>
                <a:effectLst/>
                <a:uLnTx/>
                <a:uFillTx/>
                <a:latin typeface="+mj-lt"/>
                <a:ea typeface="+mn-ea"/>
                <a:cs typeface="+mn-cs"/>
              </a:rPr>
              <a:t>Trust </a:t>
            </a:r>
            <a:br>
              <a:rPr kumimoji="0" lang="en-US" sz="700" b="0" i="0" u="none" strike="noStrike" kern="1200" cap="none" spc="0" normalizeH="0" baseline="0" noProof="0">
                <a:ln>
                  <a:noFill/>
                </a:ln>
                <a:solidFill>
                  <a:schemeClr val="bg2"/>
                </a:solidFill>
                <a:effectLst/>
                <a:uLnTx/>
                <a:uFillTx/>
                <a:latin typeface="+mj-lt"/>
                <a:ea typeface="+mn-ea"/>
                <a:cs typeface="+mn-cs"/>
              </a:rPr>
            </a:br>
            <a:r>
              <a:rPr kumimoji="0" lang="en-US" sz="700" b="0" i="0" u="none" strike="noStrike" kern="1200" cap="none" spc="0" normalizeH="0" baseline="0" noProof="0">
                <a:ln>
                  <a:noFill/>
                </a:ln>
                <a:solidFill>
                  <a:schemeClr val="bg2"/>
                </a:solidFill>
                <a:effectLst/>
                <a:uLnTx/>
                <a:uFillTx/>
                <a:latin typeface="+mj-lt"/>
                <a:ea typeface="+mn-ea"/>
                <a:cs typeface="+mn-cs"/>
              </a:rPr>
              <a:t>Anchors</a:t>
            </a:r>
            <a:endParaRPr kumimoji="0" lang="en-FR" sz="700" b="0" i="0" u="none" strike="noStrike" kern="1200" cap="none" spc="0" normalizeH="0" baseline="0" noProof="0">
              <a:ln>
                <a:noFill/>
              </a:ln>
              <a:solidFill>
                <a:schemeClr val="bg2"/>
              </a:solidFill>
              <a:effectLst/>
              <a:uLnTx/>
              <a:uFillTx/>
              <a:latin typeface="+mj-lt"/>
              <a:ea typeface="+mn-ea"/>
              <a:cs typeface="+mn-cs"/>
            </a:endParaRPr>
          </a:p>
        </p:txBody>
      </p:sp>
      <p:sp>
        <p:nvSpPr>
          <p:cNvPr id="96" name="Rectangle 95">
            <a:extLst>
              <a:ext uri="{FF2B5EF4-FFF2-40B4-BE49-F238E27FC236}">
                <a16:creationId xmlns:a16="http://schemas.microsoft.com/office/drawing/2014/main" id="{0007A164-2FA7-7D35-D853-4372A3EE3E92}"/>
              </a:ext>
            </a:extLst>
          </p:cNvPr>
          <p:cNvSpPr/>
          <p:nvPr/>
        </p:nvSpPr>
        <p:spPr>
          <a:xfrm>
            <a:off x="2646660" y="4683834"/>
            <a:ext cx="800603" cy="407706"/>
          </a:xfrm>
          <a:prstGeom prst="rect">
            <a:avLst/>
          </a:prstGeom>
          <a:solidFill>
            <a:schemeClr val="accent2">
              <a:lumMod val="75000"/>
            </a:schemeClr>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2"/>
                </a:solidFill>
                <a:effectLst/>
                <a:uLnTx/>
                <a:uFillTx/>
                <a:latin typeface="+mj-lt"/>
                <a:ea typeface="+mn-ea"/>
                <a:cs typeface="+mn-cs"/>
              </a:rPr>
              <a:t>Trust </a:t>
            </a:r>
            <a:br>
              <a:rPr kumimoji="0" lang="en-US" sz="700" b="0" i="0" u="none" strike="noStrike" kern="1200" cap="none" spc="0" normalizeH="0" baseline="0" noProof="0">
                <a:ln>
                  <a:noFill/>
                </a:ln>
                <a:solidFill>
                  <a:schemeClr val="bg2"/>
                </a:solidFill>
                <a:effectLst/>
                <a:uLnTx/>
                <a:uFillTx/>
                <a:latin typeface="+mj-lt"/>
                <a:ea typeface="+mn-ea"/>
                <a:cs typeface="+mn-cs"/>
              </a:rPr>
            </a:br>
            <a:r>
              <a:rPr kumimoji="0" lang="en-US" sz="700" b="0" i="0" u="none" strike="noStrike" kern="1200" cap="none" spc="0" normalizeH="0" baseline="0" noProof="0">
                <a:ln>
                  <a:noFill/>
                </a:ln>
                <a:solidFill>
                  <a:schemeClr val="bg2"/>
                </a:solidFill>
                <a:effectLst/>
                <a:uLnTx/>
                <a:uFillTx/>
                <a:latin typeface="+mj-lt"/>
                <a:ea typeface="+mn-ea"/>
                <a:cs typeface="+mn-cs"/>
              </a:rPr>
              <a:t>Anchors</a:t>
            </a:r>
            <a:endParaRPr kumimoji="0" lang="en-FR" sz="700" b="0" i="0" u="none" strike="noStrike" kern="1200" cap="none" spc="0" normalizeH="0" baseline="0" noProof="0">
              <a:ln>
                <a:noFill/>
              </a:ln>
              <a:solidFill>
                <a:schemeClr val="bg2"/>
              </a:solidFill>
              <a:effectLst/>
              <a:uLnTx/>
              <a:uFillTx/>
              <a:latin typeface="+mj-lt"/>
              <a:ea typeface="+mn-ea"/>
              <a:cs typeface="+mn-cs"/>
            </a:endParaRPr>
          </a:p>
        </p:txBody>
      </p:sp>
      <p:sp>
        <p:nvSpPr>
          <p:cNvPr id="97" name="Rectangle 96">
            <a:extLst>
              <a:ext uri="{FF2B5EF4-FFF2-40B4-BE49-F238E27FC236}">
                <a16:creationId xmlns:a16="http://schemas.microsoft.com/office/drawing/2014/main" id="{D3A3D5C3-71C1-86CE-15EC-423A5C71B127}"/>
              </a:ext>
            </a:extLst>
          </p:cNvPr>
          <p:cNvSpPr/>
          <p:nvPr/>
        </p:nvSpPr>
        <p:spPr>
          <a:xfrm>
            <a:off x="2751909" y="4739103"/>
            <a:ext cx="800603" cy="407706"/>
          </a:xfrm>
          <a:prstGeom prst="rect">
            <a:avLst/>
          </a:prstGeom>
          <a:solidFill>
            <a:schemeClr val="accent2">
              <a:lumMod val="75000"/>
            </a:schemeClr>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dirty="0">
                <a:ln>
                  <a:noFill/>
                </a:ln>
                <a:solidFill>
                  <a:schemeClr val="bg2"/>
                </a:solidFill>
                <a:effectLst/>
                <a:uLnTx/>
                <a:uFillTx/>
                <a:latin typeface="CiscoSansTT Medium" panose="020B0503020201020303" pitchFamily="34" charset="0"/>
                <a:cs typeface="CiscoSansTT Medium" panose="020B0503020201020303" pitchFamily="34" charset="0"/>
              </a:rPr>
              <a:t>Identity Nodes </a:t>
            </a:r>
            <a:br>
              <a:rPr kumimoji="0" lang="en-US" sz="700" u="none" strike="noStrike" kern="1200" cap="none" spc="0" normalizeH="0" baseline="0" noProof="0" dirty="0">
                <a:ln>
                  <a:noFill/>
                </a:ln>
                <a:solidFill>
                  <a:schemeClr val="bg2"/>
                </a:solidFill>
                <a:effectLst/>
                <a:uLnTx/>
                <a:uFillTx/>
                <a:latin typeface="CiscoSansTT Medium" panose="020B0503020201020303" pitchFamily="34" charset="0"/>
                <a:cs typeface="CiscoSansTT Medium" panose="020B0503020201020303" pitchFamily="34" charset="0"/>
              </a:rPr>
            </a:br>
            <a:r>
              <a:rPr kumimoji="0" lang="en-US" sz="700" u="none" strike="noStrike" kern="1200" cap="none" spc="0" normalizeH="0" baseline="0" noProof="0" dirty="0">
                <a:ln>
                  <a:noFill/>
                </a:ln>
                <a:solidFill>
                  <a:schemeClr val="bg2"/>
                </a:solidFill>
                <a:effectLst/>
                <a:uLnTx/>
                <a:uFillTx/>
                <a:latin typeface="CiscoSansTT Medium" panose="020B0503020201020303" pitchFamily="34" charset="0"/>
                <a:cs typeface="CiscoSansTT Medium" panose="020B0503020201020303" pitchFamily="34" charset="0"/>
              </a:rPr>
              <a:t>(INs)</a:t>
            </a:r>
            <a:endParaRPr kumimoji="0" lang="en-FR" sz="700" u="none" strike="noStrike" kern="1200" cap="none" spc="0" normalizeH="0" baseline="0" noProof="0">
              <a:ln>
                <a:noFill/>
              </a:ln>
              <a:solidFill>
                <a:schemeClr val="bg2"/>
              </a:solidFill>
              <a:effectLst/>
              <a:uLnTx/>
              <a:uFillTx/>
              <a:latin typeface="CiscoSansTT Medium" panose="020B0503020201020303" pitchFamily="34" charset="0"/>
              <a:cs typeface="CiscoSansTT Medium" panose="020B0503020201020303" pitchFamily="34" charset="0"/>
            </a:endParaRPr>
          </a:p>
        </p:txBody>
      </p:sp>
      <p:cxnSp>
        <p:nvCxnSpPr>
          <p:cNvPr id="90" name="Straight Arrow Connector 89">
            <a:extLst>
              <a:ext uri="{FF2B5EF4-FFF2-40B4-BE49-F238E27FC236}">
                <a16:creationId xmlns:a16="http://schemas.microsoft.com/office/drawing/2014/main" id="{921C88D3-999B-32B5-CCED-EB062B2DC06E}"/>
              </a:ext>
            </a:extLst>
          </p:cNvPr>
          <p:cNvCxnSpPr>
            <a:cxnSpLocks/>
            <a:stCxn id="14" idx="3"/>
          </p:cNvCxnSpPr>
          <p:nvPr/>
        </p:nvCxnSpPr>
        <p:spPr>
          <a:xfrm>
            <a:off x="1948309" y="1800627"/>
            <a:ext cx="684478" cy="2778407"/>
          </a:xfrm>
          <a:prstGeom prst="straightConnector1">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91" name="Text Placeholder 2">
            <a:extLst>
              <a:ext uri="{FF2B5EF4-FFF2-40B4-BE49-F238E27FC236}">
                <a16:creationId xmlns:a16="http://schemas.microsoft.com/office/drawing/2014/main" id="{C3ED7B3C-A1B0-F60A-1B6E-D7B38FB4B4BF}"/>
              </a:ext>
            </a:extLst>
          </p:cNvPr>
          <p:cNvSpPr txBox="1">
            <a:spLocks/>
          </p:cNvSpPr>
          <p:nvPr/>
        </p:nvSpPr>
        <p:spPr>
          <a:xfrm>
            <a:off x="1795778" y="2997391"/>
            <a:ext cx="456578" cy="162526"/>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registers</a:t>
            </a:r>
          </a:p>
        </p:txBody>
      </p:sp>
      <p:cxnSp>
        <p:nvCxnSpPr>
          <p:cNvPr id="101" name="Straight Arrow Connector 100">
            <a:extLst>
              <a:ext uri="{FF2B5EF4-FFF2-40B4-BE49-F238E27FC236}">
                <a16:creationId xmlns:a16="http://schemas.microsoft.com/office/drawing/2014/main" id="{311F0FCC-D4F4-A7FC-A0A8-A52D423109C8}"/>
              </a:ext>
            </a:extLst>
          </p:cNvPr>
          <p:cNvCxnSpPr>
            <a:cxnSpLocks/>
          </p:cNvCxnSpPr>
          <p:nvPr/>
        </p:nvCxnSpPr>
        <p:spPr>
          <a:xfrm flipH="1">
            <a:off x="3596590" y="4908647"/>
            <a:ext cx="1230243" cy="0"/>
          </a:xfrm>
          <a:prstGeom prst="straightConnector1">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102" name="Text Placeholder 2">
            <a:extLst>
              <a:ext uri="{FF2B5EF4-FFF2-40B4-BE49-F238E27FC236}">
                <a16:creationId xmlns:a16="http://schemas.microsoft.com/office/drawing/2014/main" id="{A49E952E-A527-F78D-29D5-BE955535A92A}"/>
              </a:ext>
            </a:extLst>
          </p:cNvPr>
          <p:cNvSpPr txBox="1">
            <a:spLocks/>
          </p:cNvSpPr>
          <p:nvPr/>
        </p:nvSpPr>
        <p:spPr>
          <a:xfrm>
            <a:off x="3548639" y="4937381"/>
            <a:ext cx="1278194" cy="11916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is stored</a:t>
            </a:r>
          </a:p>
        </p:txBody>
      </p:sp>
      <p:cxnSp>
        <p:nvCxnSpPr>
          <p:cNvPr id="106" name="Curved Connector 105">
            <a:extLst>
              <a:ext uri="{FF2B5EF4-FFF2-40B4-BE49-F238E27FC236}">
                <a16:creationId xmlns:a16="http://schemas.microsoft.com/office/drawing/2014/main" id="{88C5F2F8-CE81-28D8-409E-3C25B0AC9C6F}"/>
              </a:ext>
            </a:extLst>
          </p:cNvPr>
          <p:cNvCxnSpPr>
            <a:cxnSpLocks/>
          </p:cNvCxnSpPr>
          <p:nvPr/>
        </p:nvCxnSpPr>
        <p:spPr>
          <a:xfrm rot="10800000" flipH="1" flipV="1">
            <a:off x="2539091" y="4961142"/>
            <a:ext cx="288000" cy="216000"/>
          </a:xfrm>
          <a:prstGeom prst="curvedConnector4">
            <a:avLst>
              <a:gd name="adj1" fmla="val -23630"/>
              <a:gd name="adj2" fmla="val 172719"/>
            </a:avLst>
          </a:prstGeom>
          <a:ln w="6350">
            <a:solidFill>
              <a:schemeClr val="accent2">
                <a:lumMod val="7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08" name="Text Placeholder 2">
            <a:extLst>
              <a:ext uri="{FF2B5EF4-FFF2-40B4-BE49-F238E27FC236}">
                <a16:creationId xmlns:a16="http://schemas.microsoft.com/office/drawing/2014/main" id="{B6787A7B-55B4-3EB2-15CD-9E718BA16EB2}"/>
              </a:ext>
            </a:extLst>
          </p:cNvPr>
          <p:cNvSpPr txBox="1">
            <a:spLocks/>
          </p:cNvSpPr>
          <p:nvPr/>
        </p:nvSpPr>
        <p:spPr>
          <a:xfrm>
            <a:off x="1562897" y="5368848"/>
            <a:ext cx="1120193" cy="162526"/>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binds to</a:t>
            </a:r>
            <a:br>
              <a:rPr lang="en-GB" sz="700" dirty="0">
                <a:solidFill>
                  <a:schemeClr val="accent2">
                    <a:lumMod val="75000"/>
                  </a:schemeClr>
                </a:solidFill>
                <a:latin typeface="+mj-lt"/>
              </a:rPr>
            </a:br>
            <a:r>
              <a:rPr lang="en-GB" sz="700" dirty="0">
                <a:solidFill>
                  <a:schemeClr val="accent2">
                    <a:lumMod val="75000"/>
                  </a:schemeClr>
                </a:solidFill>
                <a:latin typeface="+mj-lt"/>
              </a:rPr>
              <a:t>(</a:t>
            </a:r>
            <a:r>
              <a:rPr lang="en-GB" sz="700" b="1" dirty="0">
                <a:solidFill>
                  <a:schemeClr val="accent2">
                    <a:lumMod val="75000"/>
                  </a:schemeClr>
                </a:solidFill>
                <a:latin typeface="CiscoSansTT" panose="020B0503020201020303" pitchFamily="34" charset="0"/>
                <a:cs typeface="CiscoSansTT" panose="020B0503020201020303" pitchFamily="34" charset="0"/>
              </a:rPr>
              <a:t>org:sub-org</a:t>
            </a:r>
            <a:r>
              <a:rPr lang="en-GB" sz="700" dirty="0">
                <a:solidFill>
                  <a:schemeClr val="accent2">
                    <a:lumMod val="75000"/>
                  </a:schemeClr>
                </a:solidFill>
                <a:latin typeface="+mj-lt"/>
              </a:rPr>
              <a:t>, </a:t>
            </a:r>
            <a:r>
              <a:rPr lang="en-GB" sz="700" b="1" dirty="0">
                <a:solidFill>
                  <a:schemeClr val="accent2">
                    <a:lumMod val="75000"/>
                  </a:schemeClr>
                </a:solidFill>
                <a:latin typeface="CiscoSansTT" panose="020B0503020201020303" pitchFamily="34" charset="0"/>
                <a:cs typeface="CiscoSansTT" panose="020B0503020201020303" pitchFamily="34" charset="0"/>
              </a:rPr>
              <a:t>PubKey</a:t>
            </a:r>
            <a:r>
              <a:rPr lang="en-GB" sz="700" dirty="0">
                <a:solidFill>
                  <a:schemeClr val="accent2">
                    <a:lumMod val="75000"/>
                  </a:schemeClr>
                </a:solidFill>
                <a:latin typeface="+mj-lt"/>
              </a:rPr>
              <a:t>)</a:t>
            </a:r>
            <a:br>
              <a:rPr lang="en-GB" sz="700" dirty="0">
                <a:solidFill>
                  <a:schemeClr val="accent2">
                    <a:lumMod val="75000"/>
                  </a:schemeClr>
                </a:solidFill>
                <a:latin typeface="+mj-lt"/>
              </a:rPr>
            </a:br>
            <a:endParaRPr lang="en-GB" sz="700" dirty="0">
              <a:solidFill>
                <a:schemeClr val="accent2">
                  <a:lumMod val="75000"/>
                </a:schemeClr>
              </a:solidFill>
              <a:latin typeface="+mj-lt"/>
            </a:endParaRPr>
          </a:p>
        </p:txBody>
      </p:sp>
      <p:cxnSp>
        <p:nvCxnSpPr>
          <p:cNvPr id="111" name="Straight Arrow Connector 110">
            <a:extLst>
              <a:ext uri="{FF2B5EF4-FFF2-40B4-BE49-F238E27FC236}">
                <a16:creationId xmlns:a16="http://schemas.microsoft.com/office/drawing/2014/main" id="{DF18657B-35FF-66B7-07D2-9197CB8E9DCA}"/>
              </a:ext>
            </a:extLst>
          </p:cNvPr>
          <p:cNvCxnSpPr>
            <a:cxnSpLocks/>
          </p:cNvCxnSpPr>
          <p:nvPr/>
        </p:nvCxnSpPr>
        <p:spPr>
          <a:xfrm flipH="1">
            <a:off x="5953830" y="2557744"/>
            <a:ext cx="1332" cy="668457"/>
          </a:xfrm>
          <a:prstGeom prst="straightConnector1">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112" name="Text Placeholder 2">
            <a:extLst>
              <a:ext uri="{FF2B5EF4-FFF2-40B4-BE49-F238E27FC236}">
                <a16:creationId xmlns:a16="http://schemas.microsoft.com/office/drawing/2014/main" id="{C2F6F5E6-B6CF-E9C3-AE11-65BB3A161092}"/>
              </a:ext>
            </a:extLst>
          </p:cNvPr>
          <p:cNvSpPr txBox="1">
            <a:spLocks/>
          </p:cNvSpPr>
          <p:nvPr/>
        </p:nvSpPr>
        <p:spPr>
          <a:xfrm>
            <a:off x="4529082" y="3067273"/>
            <a:ext cx="598898" cy="323373"/>
          </a:xfrm>
          <a:prstGeom prst="rect">
            <a:avLst/>
          </a:prstGeom>
          <a:noFill/>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uses a </a:t>
            </a:r>
            <a:r>
              <a:rPr lang="en-GB" sz="700" b="1" dirty="0" err="1">
                <a:solidFill>
                  <a:schemeClr val="accent2">
                    <a:lumMod val="75000"/>
                  </a:schemeClr>
                </a:solidFill>
                <a:latin typeface="CiscoSansTT" panose="020B0503020201020303" pitchFamily="34" charset="0"/>
                <a:cs typeface="CiscoSansTT" panose="020B0503020201020303" pitchFamily="34" charset="0"/>
              </a:rPr>
              <a:t>PrvKey</a:t>
            </a:r>
            <a:endParaRPr lang="en-GB" sz="700" b="1" dirty="0">
              <a:solidFill>
                <a:schemeClr val="accent2">
                  <a:lumMod val="75000"/>
                </a:schemeClr>
              </a:solidFill>
              <a:latin typeface="CiscoSansTT" panose="020B0503020201020303" pitchFamily="34" charset="0"/>
              <a:cs typeface="CiscoSansTT" panose="020B0503020201020303" pitchFamily="34" charset="0"/>
            </a:endParaRPr>
          </a:p>
          <a:p>
            <a:pPr marL="0" indent="0" algn="ctr">
              <a:lnSpc>
                <a:spcPct val="100000"/>
              </a:lnSpc>
              <a:spcBef>
                <a:spcPts val="300"/>
              </a:spcBef>
              <a:buNone/>
            </a:pPr>
            <a:endParaRPr lang="en-GB" sz="700" dirty="0">
              <a:solidFill>
                <a:schemeClr val="accent2">
                  <a:lumMod val="75000"/>
                </a:schemeClr>
              </a:solidFill>
              <a:latin typeface="+mj-lt"/>
            </a:endParaRPr>
          </a:p>
        </p:txBody>
      </p:sp>
      <p:sp>
        <p:nvSpPr>
          <p:cNvPr id="113" name="Rounded Rectangle 112">
            <a:extLst>
              <a:ext uri="{FF2B5EF4-FFF2-40B4-BE49-F238E27FC236}">
                <a16:creationId xmlns:a16="http://schemas.microsoft.com/office/drawing/2014/main" id="{6A0B1270-A5F5-191E-CDF4-C696E0B26BA8}"/>
              </a:ext>
            </a:extLst>
          </p:cNvPr>
          <p:cNvSpPr/>
          <p:nvPr/>
        </p:nvSpPr>
        <p:spPr>
          <a:xfrm>
            <a:off x="5547130" y="3250909"/>
            <a:ext cx="813220" cy="275592"/>
          </a:xfrm>
          <a:prstGeom prst="roundRect">
            <a:avLst/>
          </a:prstGeom>
          <a:solidFill>
            <a:schemeClr val="bg2"/>
          </a:solidFill>
          <a:ln w="6350" cap="flat" cmpd="sng" algn="ctr">
            <a:solidFill>
              <a:schemeClr val="accent2">
                <a:lumMod val="75000"/>
              </a:schemeClr>
            </a:solidFill>
            <a:prstDash val="solid"/>
            <a:miter lim="800000"/>
          </a:ln>
          <a:effectLst/>
        </p:spPr>
        <p:txBody>
          <a:bodyPr lIns="45720" tIns="45720" rIns="45720" bIns="45720" rtlCol="0" anchor="ctr"/>
          <a:lstStyle/>
          <a:p>
            <a:pPr algn="ctr" defTabSz="914400" fontAlgn="auto">
              <a:spcBef>
                <a:spcPts val="0"/>
              </a:spcBef>
              <a:spcAft>
                <a:spcPts val="0"/>
              </a:spcAft>
              <a:defRPr/>
            </a:pPr>
            <a:r>
              <a:rPr kumimoji="0" lang="en-GB" sz="700" b="1" i="0" u="none" strike="noStrike" kern="1200" cap="none" spc="0" normalizeH="0" baseline="0" noProof="0" dirty="0">
                <a:ln>
                  <a:noFill/>
                </a:ln>
                <a:solidFill>
                  <a:schemeClr val="accent2">
                    <a:lumMod val="75000"/>
                  </a:schemeClr>
                </a:solidFill>
                <a:effectLst/>
                <a:uLnTx/>
                <a:uFillTx/>
                <a:latin typeface="CiscoSansTT" panose="020B0503020201020303" pitchFamily="34" charset="0"/>
                <a:ea typeface="ＭＳ Ｐゴシック" charset="0"/>
                <a:cs typeface="CiscoSansTT" panose="020B0503020201020303" pitchFamily="34" charset="0"/>
              </a:rPr>
              <a:t>ProofValue</a:t>
            </a:r>
            <a:endParaRPr kumimoji="0" lang="en-US" sz="700" b="0" i="0" u="none" strike="noStrike" kern="0" cap="none" spc="0" normalizeH="0" baseline="0" noProof="0" dirty="0">
              <a:ln>
                <a:noFill/>
              </a:ln>
              <a:solidFill>
                <a:schemeClr val="accent2">
                  <a:lumMod val="75000"/>
                </a:schemeClr>
              </a:solidFill>
              <a:effectLst/>
              <a:uLnTx/>
              <a:uFillTx/>
              <a:latin typeface="CiscoSansTT Thin" panose="020B0503020201020303" pitchFamily="34" charset="0"/>
            </a:endParaRPr>
          </a:p>
        </p:txBody>
      </p:sp>
      <p:cxnSp>
        <p:nvCxnSpPr>
          <p:cNvPr id="114" name="Elbow Connector 135">
            <a:extLst>
              <a:ext uri="{FF2B5EF4-FFF2-40B4-BE49-F238E27FC236}">
                <a16:creationId xmlns:a16="http://schemas.microsoft.com/office/drawing/2014/main" id="{384CD2ED-D398-84B6-5F7B-A90039DC136F}"/>
              </a:ext>
            </a:extLst>
          </p:cNvPr>
          <p:cNvCxnSpPr>
            <a:cxnSpLocks/>
          </p:cNvCxnSpPr>
          <p:nvPr/>
        </p:nvCxnSpPr>
        <p:spPr>
          <a:xfrm rot="10800000">
            <a:off x="3479595" y="2875190"/>
            <a:ext cx="2034548" cy="536072"/>
          </a:xfrm>
          <a:prstGeom prst="bentConnector3">
            <a:avLst>
              <a:gd name="adj1" fmla="val 48046"/>
            </a:avLst>
          </a:prstGeom>
          <a:ln w="6350">
            <a:solidFill>
              <a:schemeClr val="accent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Elbow Connector 135">
            <a:extLst>
              <a:ext uri="{FF2B5EF4-FFF2-40B4-BE49-F238E27FC236}">
                <a16:creationId xmlns:a16="http://schemas.microsoft.com/office/drawing/2014/main" id="{E7119230-CB00-FAE4-FE77-325EEA85FDAC}"/>
              </a:ext>
            </a:extLst>
          </p:cNvPr>
          <p:cNvCxnSpPr>
            <a:cxnSpLocks/>
          </p:cNvCxnSpPr>
          <p:nvPr/>
        </p:nvCxnSpPr>
        <p:spPr>
          <a:xfrm flipH="1" flipV="1">
            <a:off x="3314672" y="5146809"/>
            <a:ext cx="503366" cy="422718"/>
          </a:xfrm>
          <a:prstGeom prst="straightConnector1">
            <a:avLst/>
          </a:prstGeom>
          <a:ln w="6350">
            <a:solidFill>
              <a:schemeClr val="accent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Text Placeholder 2">
            <a:extLst>
              <a:ext uri="{FF2B5EF4-FFF2-40B4-BE49-F238E27FC236}">
                <a16:creationId xmlns:a16="http://schemas.microsoft.com/office/drawing/2014/main" id="{1ED60006-4E8A-E754-D94F-0F06EA3931A2}"/>
              </a:ext>
            </a:extLst>
          </p:cNvPr>
          <p:cNvSpPr txBox="1">
            <a:spLocks/>
          </p:cNvSpPr>
          <p:nvPr/>
        </p:nvSpPr>
        <p:spPr>
          <a:xfrm>
            <a:off x="4687888" y="4746097"/>
            <a:ext cx="962461" cy="316443"/>
          </a:xfrm>
          <a:prstGeom prst="rect">
            <a:avLst/>
          </a:prstGeom>
          <a:noFill/>
          <a:ln>
            <a:noFill/>
          </a:ln>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2">
                    <a:lumMod val="75000"/>
                  </a:schemeClr>
                </a:solidFill>
                <a:latin typeface="CiscoSansTT" panose="020B0503020201020303" pitchFamily="34" charset="0"/>
                <a:cs typeface="CiscoSansTT" panose="020B0503020201020303" pitchFamily="34" charset="0"/>
              </a:rPr>
              <a:t>Resolver </a:t>
            </a:r>
            <a:br>
              <a:rPr lang="en-GB" sz="700" b="1" dirty="0">
                <a:solidFill>
                  <a:schemeClr val="accent2">
                    <a:lumMod val="75000"/>
                  </a:schemeClr>
                </a:solidFill>
                <a:latin typeface="CiscoSansTT" panose="020B0503020201020303" pitchFamily="34" charset="0"/>
                <a:cs typeface="CiscoSansTT" panose="020B0503020201020303" pitchFamily="34" charset="0"/>
              </a:rPr>
            </a:br>
            <a:r>
              <a:rPr lang="en-GB" sz="700" b="1" dirty="0">
                <a:solidFill>
                  <a:schemeClr val="accent2">
                    <a:lumMod val="75000"/>
                  </a:schemeClr>
                </a:solidFill>
                <a:latin typeface="CiscoSansTT" panose="020B0503020201020303" pitchFamily="34" charset="0"/>
                <a:cs typeface="CiscoSansTT" panose="020B0503020201020303" pitchFamily="34" charset="0"/>
              </a:rPr>
              <a:t>Metadata</a:t>
            </a:r>
          </a:p>
        </p:txBody>
      </p:sp>
      <p:cxnSp>
        <p:nvCxnSpPr>
          <p:cNvPr id="123" name="Elbow Connector 135">
            <a:extLst>
              <a:ext uri="{FF2B5EF4-FFF2-40B4-BE49-F238E27FC236}">
                <a16:creationId xmlns:a16="http://schemas.microsoft.com/office/drawing/2014/main" id="{A6AB17B8-126C-E568-B9E8-201A0DE2B6B7}"/>
              </a:ext>
            </a:extLst>
          </p:cNvPr>
          <p:cNvCxnSpPr>
            <a:cxnSpLocks/>
            <a:stCxn id="119" idx="0"/>
          </p:cNvCxnSpPr>
          <p:nvPr/>
        </p:nvCxnSpPr>
        <p:spPr>
          <a:xfrm rot="16200000" flipV="1">
            <a:off x="4398051" y="3975029"/>
            <a:ext cx="283688" cy="1258448"/>
          </a:xfrm>
          <a:prstGeom prst="bentConnector2">
            <a:avLst/>
          </a:prstGeom>
          <a:ln w="6350">
            <a:solidFill>
              <a:schemeClr val="accent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Elbow Connector 135">
            <a:extLst>
              <a:ext uri="{FF2B5EF4-FFF2-40B4-BE49-F238E27FC236}">
                <a16:creationId xmlns:a16="http://schemas.microsoft.com/office/drawing/2014/main" id="{15336C32-9641-69D7-8C74-E0FB02A8FDB3}"/>
              </a:ext>
            </a:extLst>
          </p:cNvPr>
          <p:cNvCxnSpPr>
            <a:cxnSpLocks/>
          </p:cNvCxnSpPr>
          <p:nvPr/>
        </p:nvCxnSpPr>
        <p:spPr>
          <a:xfrm flipV="1">
            <a:off x="3502919" y="3741246"/>
            <a:ext cx="414815" cy="1"/>
          </a:xfrm>
          <a:prstGeom prst="straightConnector1">
            <a:avLst/>
          </a:prstGeom>
          <a:ln w="6350">
            <a:solidFill>
              <a:schemeClr val="accent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3" name="Text Placeholder 2">
            <a:extLst>
              <a:ext uri="{FF2B5EF4-FFF2-40B4-BE49-F238E27FC236}">
                <a16:creationId xmlns:a16="http://schemas.microsoft.com/office/drawing/2014/main" id="{F45B3F1B-5108-5F63-D8C6-0F6F4272377F}"/>
              </a:ext>
            </a:extLst>
          </p:cNvPr>
          <p:cNvSpPr txBox="1">
            <a:spLocks/>
          </p:cNvSpPr>
          <p:nvPr/>
        </p:nvSpPr>
        <p:spPr>
          <a:xfrm>
            <a:off x="2856208" y="5224372"/>
            <a:ext cx="616668" cy="215534"/>
          </a:xfrm>
          <a:prstGeom prst="rect">
            <a:avLst/>
          </a:prstGeom>
          <a:noFill/>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2">
                    <a:lumMod val="75000"/>
                  </a:schemeClr>
                </a:solidFill>
                <a:latin typeface="CiscoSansTT" panose="020B0503020201020303" pitchFamily="34" charset="0"/>
                <a:cs typeface="CiscoSansTT" panose="020B0503020201020303" pitchFamily="34" charset="0"/>
              </a:rPr>
              <a:t>Trust</a:t>
            </a:r>
            <a:br>
              <a:rPr lang="en-GB" sz="700" b="1" dirty="0">
                <a:solidFill>
                  <a:schemeClr val="accent2">
                    <a:lumMod val="75000"/>
                  </a:schemeClr>
                </a:solidFill>
                <a:latin typeface="CiscoSansTT" panose="020B0503020201020303" pitchFamily="34" charset="0"/>
                <a:cs typeface="CiscoSansTT" panose="020B0503020201020303" pitchFamily="34" charset="0"/>
              </a:rPr>
            </a:br>
            <a:r>
              <a:rPr lang="en-GB" sz="700" b="1" dirty="0">
                <a:solidFill>
                  <a:schemeClr val="accent2">
                    <a:lumMod val="75000"/>
                  </a:schemeClr>
                </a:solidFill>
                <a:latin typeface="CiscoSansTT" panose="020B0503020201020303" pitchFamily="34" charset="0"/>
                <a:cs typeface="CiscoSansTT" panose="020B0503020201020303" pitchFamily="34" charset="0"/>
              </a:rPr>
              <a:t>Anchors</a:t>
            </a:r>
          </a:p>
        </p:txBody>
      </p:sp>
      <p:sp>
        <p:nvSpPr>
          <p:cNvPr id="1054" name="Text Placeholder 2">
            <a:extLst>
              <a:ext uri="{FF2B5EF4-FFF2-40B4-BE49-F238E27FC236}">
                <a16:creationId xmlns:a16="http://schemas.microsoft.com/office/drawing/2014/main" id="{8AF997CD-6D41-2F03-327A-F393DF56D117}"/>
              </a:ext>
            </a:extLst>
          </p:cNvPr>
          <p:cNvSpPr txBox="1">
            <a:spLocks/>
          </p:cNvSpPr>
          <p:nvPr/>
        </p:nvSpPr>
        <p:spPr>
          <a:xfrm>
            <a:off x="5240681" y="1300581"/>
            <a:ext cx="1429091" cy="215534"/>
          </a:xfrm>
          <a:prstGeom prst="rect">
            <a:avLst/>
          </a:prstGeom>
          <a:noFill/>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latin typeface="+mj-lt"/>
              </a:rPr>
              <a:t>Agent Definition</a:t>
            </a:r>
          </a:p>
        </p:txBody>
      </p:sp>
      <p:cxnSp>
        <p:nvCxnSpPr>
          <p:cNvPr id="2" name="Straight Arrow Connector 1">
            <a:extLst>
              <a:ext uri="{FF2B5EF4-FFF2-40B4-BE49-F238E27FC236}">
                <a16:creationId xmlns:a16="http://schemas.microsoft.com/office/drawing/2014/main" id="{9AA8373C-9619-2C75-3687-8BA4E2A6F460}"/>
              </a:ext>
            </a:extLst>
          </p:cNvPr>
          <p:cNvCxnSpPr>
            <a:cxnSpLocks/>
            <a:stCxn id="7" idx="2"/>
            <a:endCxn id="92" idx="1"/>
          </p:cNvCxnSpPr>
          <p:nvPr/>
        </p:nvCxnSpPr>
        <p:spPr>
          <a:xfrm rot="16200000" flipH="1">
            <a:off x="1720333" y="3995005"/>
            <a:ext cx="670258" cy="1004626"/>
          </a:xfrm>
          <a:prstGeom prst="bentConnector2">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DFCC817-C809-2363-0AAC-697010491125}"/>
              </a:ext>
            </a:extLst>
          </p:cNvPr>
          <p:cNvSpPr/>
          <p:nvPr/>
        </p:nvSpPr>
        <p:spPr>
          <a:xfrm>
            <a:off x="1296163" y="3763811"/>
            <a:ext cx="513972" cy="398378"/>
          </a:xfrm>
          <a:prstGeom prst="rect">
            <a:avLst/>
          </a:prstGeom>
          <a:noFill/>
          <a:ln w="6350">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chemeClr val="tx1"/>
                </a:solidFill>
                <a:latin typeface="CiscoSansTT" panose="020B0503020201020303" pitchFamily="34" charset="0"/>
                <a:ea typeface="ＭＳ Ｐゴシック" charset="0"/>
                <a:cs typeface="CiscoSansTT" panose="020B0503020201020303" pitchFamily="34" charset="0"/>
              </a:rPr>
              <a:t>ID for Agent subject</a:t>
            </a:r>
            <a:endParaRPr kumimoji="0" lang="en-FR" sz="700" b="0" i="0" u="none" strike="noStrike" kern="1200" cap="none" spc="0" normalizeH="0" baseline="0" noProof="0">
              <a:ln>
                <a:noFill/>
              </a:ln>
              <a:solidFill>
                <a:srgbClr val="414244"/>
              </a:solidFill>
              <a:effectLst/>
              <a:uLnTx/>
              <a:uFillTx/>
              <a:latin typeface="+mj-lt"/>
            </a:endParaRPr>
          </a:p>
        </p:txBody>
      </p:sp>
      <p:cxnSp>
        <p:nvCxnSpPr>
          <p:cNvPr id="9" name="Straight Arrow Connector 8">
            <a:extLst>
              <a:ext uri="{FF2B5EF4-FFF2-40B4-BE49-F238E27FC236}">
                <a16:creationId xmlns:a16="http://schemas.microsoft.com/office/drawing/2014/main" id="{BC8BF955-4900-AB4B-E26F-730EBA48E54A}"/>
              </a:ext>
            </a:extLst>
          </p:cNvPr>
          <p:cNvCxnSpPr>
            <a:cxnSpLocks/>
            <a:stCxn id="12" idx="2"/>
            <a:endCxn id="7" idx="0"/>
          </p:cNvCxnSpPr>
          <p:nvPr/>
        </p:nvCxnSpPr>
        <p:spPr>
          <a:xfrm>
            <a:off x="1544264" y="2771795"/>
            <a:ext cx="0" cy="992016"/>
          </a:xfrm>
          <a:prstGeom prst="straightConnector1">
            <a:avLst/>
          </a:prstGeom>
          <a:ln w="6350">
            <a:solidFill>
              <a:schemeClr val="tx1"/>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6EAFA10C-DCE9-BA2B-7257-25572B72FAD7}"/>
              </a:ext>
            </a:extLst>
          </p:cNvPr>
          <p:cNvSpPr txBox="1">
            <a:spLocks/>
          </p:cNvSpPr>
          <p:nvPr/>
        </p:nvSpPr>
        <p:spPr>
          <a:xfrm>
            <a:off x="1071089" y="3154886"/>
            <a:ext cx="521213" cy="215534"/>
          </a:xfrm>
          <a:prstGeom prst="rect">
            <a:avLst/>
          </a:prstGeom>
          <a:noFill/>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latin typeface="+mj-lt"/>
              </a:rPr>
              <a:t>creates</a:t>
            </a:r>
          </a:p>
        </p:txBody>
      </p:sp>
      <p:sp>
        <p:nvSpPr>
          <p:cNvPr id="22" name="Text Placeholder 2">
            <a:extLst>
              <a:ext uri="{FF2B5EF4-FFF2-40B4-BE49-F238E27FC236}">
                <a16:creationId xmlns:a16="http://schemas.microsoft.com/office/drawing/2014/main" id="{A17A1A2B-F81A-2240-E86D-7201333A7CEA}"/>
              </a:ext>
            </a:extLst>
          </p:cNvPr>
          <p:cNvSpPr txBox="1">
            <a:spLocks/>
          </p:cNvSpPr>
          <p:nvPr/>
        </p:nvSpPr>
        <p:spPr>
          <a:xfrm>
            <a:off x="1064336" y="4389551"/>
            <a:ext cx="521213" cy="215534"/>
          </a:xfrm>
          <a:prstGeom prst="rect">
            <a:avLst/>
          </a:prstGeom>
          <a:noFill/>
        </p:spPr>
        <p:txBody>
          <a:bodyPr vert="horz" lIns="45720" tIns="45720" rIns="45720" bIns="45720" rtlCol="0" anchor="ctr">
            <a:noAutofit/>
          </a:bodyPr>
          <a:lstStyle>
            <a:defPPr>
              <a:defRPr lang="en-US"/>
            </a:defPPr>
            <a:lvl1pPr indent="0" algn="ctr" defTabSz="912276" fontAlgn="base">
              <a:lnSpc>
                <a:spcPct val="100000"/>
              </a:lnSpc>
              <a:spcBef>
                <a:spcPts val="300"/>
              </a:spcBef>
              <a:spcAft>
                <a:spcPct val="0"/>
              </a:spcAft>
              <a:buClrTx/>
              <a:buSzPct val="90000"/>
              <a:buFont typeface="Arial" charset="0"/>
              <a:buNone/>
              <a:defRPr sz="700">
                <a:solidFill>
                  <a:schemeClr val="accent2">
                    <a:lumMod val="75000"/>
                  </a:schemeClr>
                </a:solidFill>
                <a:latin typeface="+mj-lt"/>
                <a:ea typeface="ＭＳ Ｐゴシック" charset="0"/>
                <a:cs typeface="CiscoSans"/>
              </a:defRPr>
            </a:lvl1pPr>
            <a:lvl2pPr indent="-227013" defTabSz="912276" fontAlgn="base">
              <a:lnSpc>
                <a:spcPct val="95000"/>
              </a:lnSpc>
              <a:spcBef>
                <a:spcPts val="800"/>
              </a:spcBef>
              <a:spcAft>
                <a:spcPct val="0"/>
              </a:spcAft>
              <a:buClrTx/>
              <a:buFont typeface="Arial" charset="0"/>
              <a:buChar char="•"/>
              <a:defRPr sz="2000">
                <a:ea typeface="ＭＳ Ｐゴシック" charset="0"/>
                <a:cs typeface="CiscoSans"/>
              </a:defRPr>
            </a:lvl2pPr>
            <a:lvl3pPr marL="569913" indent="-230188" defTabSz="912276" fontAlgn="base">
              <a:lnSpc>
                <a:spcPct val="95000"/>
              </a:lnSpc>
              <a:spcBef>
                <a:spcPts val="833"/>
              </a:spcBef>
              <a:spcAft>
                <a:spcPct val="0"/>
              </a:spcAft>
              <a:buClrTx/>
              <a:buFont typeface="Arial" charset="0"/>
              <a:buChar char="•"/>
              <a:defRPr>
                <a:ea typeface="ＭＳ Ｐゴシック" charset="0"/>
                <a:cs typeface="CiscoSans"/>
              </a:defRPr>
            </a:lvl3pPr>
            <a:lvl4pPr marL="687388" indent="-230188" defTabSz="912276" fontAlgn="base">
              <a:lnSpc>
                <a:spcPct val="95000"/>
              </a:lnSpc>
              <a:spcBef>
                <a:spcPts val="833"/>
              </a:spcBef>
              <a:spcAft>
                <a:spcPct val="0"/>
              </a:spcAft>
              <a:buClrTx/>
              <a:buFont typeface="Arial" charset="0"/>
              <a:buChar char="•"/>
              <a:defRPr sz="1600">
                <a:ea typeface="ＭＳ Ｐゴシック" charset="0"/>
                <a:cs typeface="CiscoSans"/>
              </a:defRPr>
            </a:lvl4pPr>
            <a:lvl5pPr marL="801688" indent="-231775" defTabSz="912276" fontAlgn="base">
              <a:lnSpc>
                <a:spcPct val="95000"/>
              </a:lnSpc>
              <a:spcBef>
                <a:spcPts val="833"/>
              </a:spcBef>
              <a:spcAft>
                <a:spcPct val="0"/>
              </a:spcAft>
              <a:buClrTx/>
              <a:buFont typeface="Arial" charset="0"/>
              <a:buChar char="•"/>
              <a:defRPr sz="1400">
                <a:ea typeface="ＭＳ Ｐゴシック" charset="0"/>
                <a:cs typeface="CiscoSans"/>
              </a:defRPr>
            </a:lvl5pPr>
            <a:lvl6pPr marL="1151798" indent="-228592" defTabSz="914362">
              <a:spcBef>
                <a:spcPts val="800"/>
              </a:spcBef>
              <a:buFont typeface="Arial" pitchFamily="34" charset="0"/>
              <a:buChar char="•"/>
              <a:defRPr sz="1200" baseline="0"/>
            </a:lvl6pPr>
            <a:lvl7pPr marL="1247781" indent="-228561" defTabSz="914362">
              <a:spcBef>
                <a:spcPts val="800"/>
              </a:spcBef>
              <a:buFont typeface="Arial" pitchFamily="34" charset="0"/>
              <a:buChar char="•"/>
              <a:defRPr sz="1067" baseline="0"/>
            </a:lvl7pPr>
            <a:lvl8pPr marL="3200267" indent="0" defTabSz="914362">
              <a:spcBef>
                <a:spcPct val="20000"/>
              </a:spcBef>
              <a:buFont typeface="Arial" pitchFamily="34" charset="0"/>
              <a:buNone/>
              <a:defRPr sz="2000"/>
            </a:lvl8pPr>
            <a:lvl9pPr marL="3886038" indent="-228592" defTabSz="914362">
              <a:spcBef>
                <a:spcPct val="20000"/>
              </a:spcBef>
              <a:buFont typeface="Arial" pitchFamily="34" charset="0"/>
              <a:buChar char="•"/>
              <a:defRPr sz="2000"/>
            </a:lvl9pPr>
          </a:lstStyle>
          <a:p>
            <a:r>
              <a:rPr lang="en-GB" dirty="0"/>
              <a:t>is stored</a:t>
            </a:r>
          </a:p>
        </p:txBody>
      </p:sp>
      <p:cxnSp>
        <p:nvCxnSpPr>
          <p:cNvPr id="24" name="Elbow Connector 135">
            <a:extLst>
              <a:ext uri="{FF2B5EF4-FFF2-40B4-BE49-F238E27FC236}">
                <a16:creationId xmlns:a16="http://schemas.microsoft.com/office/drawing/2014/main" id="{AE74A31D-C80D-1DE7-DDF6-E99979110794}"/>
              </a:ext>
            </a:extLst>
          </p:cNvPr>
          <p:cNvCxnSpPr>
            <a:cxnSpLocks/>
            <a:stCxn id="7" idx="1"/>
            <a:endCxn id="23" idx="0"/>
          </p:cNvCxnSpPr>
          <p:nvPr/>
        </p:nvCxnSpPr>
        <p:spPr>
          <a:xfrm rot="10800000" flipH="1">
            <a:off x="1296163" y="1561010"/>
            <a:ext cx="1704176" cy="2401991"/>
          </a:xfrm>
          <a:prstGeom prst="bentConnector4">
            <a:avLst>
              <a:gd name="adj1" fmla="val -34493"/>
              <a:gd name="adj2" fmla="val 121073"/>
            </a:avLst>
          </a:prstGeom>
          <a:ln w="6350">
            <a:solidFill>
              <a:schemeClr val="accent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A013A2FA-B0B2-5391-6B1C-367B52F9467F}"/>
              </a:ext>
            </a:extLst>
          </p:cNvPr>
          <p:cNvSpPr txBox="1">
            <a:spLocks/>
          </p:cNvSpPr>
          <p:nvPr/>
        </p:nvSpPr>
        <p:spPr>
          <a:xfrm>
            <a:off x="1327773" y="832822"/>
            <a:ext cx="948395" cy="215534"/>
          </a:xfrm>
          <a:prstGeom prst="rect">
            <a:avLst/>
          </a:prstGeom>
          <a:noFill/>
        </p:spPr>
        <p:txBody>
          <a:bodyPr vert="horz" lIns="45720" tIns="45720" rIns="45720" bIns="45720" rtlCol="0" anchor="ctr">
            <a:noAutofit/>
          </a:bodyPr>
          <a:lstStyle>
            <a:defPPr>
              <a:defRPr lang="en-US"/>
            </a:defPPr>
            <a:lvl1pPr indent="0" algn="ctr" defTabSz="912276" fontAlgn="base">
              <a:lnSpc>
                <a:spcPct val="100000"/>
              </a:lnSpc>
              <a:spcBef>
                <a:spcPts val="300"/>
              </a:spcBef>
              <a:spcAft>
                <a:spcPct val="0"/>
              </a:spcAft>
              <a:buClrTx/>
              <a:buSzPct val="90000"/>
              <a:buFont typeface="Arial" charset="0"/>
              <a:buNone/>
              <a:defRPr sz="700">
                <a:solidFill>
                  <a:schemeClr val="accent2">
                    <a:lumMod val="75000"/>
                  </a:schemeClr>
                </a:solidFill>
                <a:latin typeface="+mj-lt"/>
                <a:ea typeface="ＭＳ Ｐゴシック" charset="0"/>
                <a:cs typeface="CiscoSans"/>
              </a:defRPr>
            </a:lvl1pPr>
            <a:lvl2pPr indent="-227013" defTabSz="912276" fontAlgn="base">
              <a:lnSpc>
                <a:spcPct val="95000"/>
              </a:lnSpc>
              <a:spcBef>
                <a:spcPts val="800"/>
              </a:spcBef>
              <a:spcAft>
                <a:spcPct val="0"/>
              </a:spcAft>
              <a:buClrTx/>
              <a:buFont typeface="Arial" charset="0"/>
              <a:buChar char="•"/>
              <a:defRPr sz="2000">
                <a:ea typeface="ＭＳ Ｐゴシック" charset="0"/>
                <a:cs typeface="CiscoSans"/>
              </a:defRPr>
            </a:lvl2pPr>
            <a:lvl3pPr marL="569913" indent="-230188" defTabSz="912276" fontAlgn="base">
              <a:lnSpc>
                <a:spcPct val="95000"/>
              </a:lnSpc>
              <a:spcBef>
                <a:spcPts val="833"/>
              </a:spcBef>
              <a:spcAft>
                <a:spcPct val="0"/>
              </a:spcAft>
              <a:buClrTx/>
              <a:buFont typeface="Arial" charset="0"/>
              <a:buChar char="•"/>
              <a:defRPr>
                <a:ea typeface="ＭＳ Ｐゴシック" charset="0"/>
                <a:cs typeface="CiscoSans"/>
              </a:defRPr>
            </a:lvl3pPr>
            <a:lvl4pPr marL="687388" indent="-230188" defTabSz="912276" fontAlgn="base">
              <a:lnSpc>
                <a:spcPct val="95000"/>
              </a:lnSpc>
              <a:spcBef>
                <a:spcPts val="833"/>
              </a:spcBef>
              <a:spcAft>
                <a:spcPct val="0"/>
              </a:spcAft>
              <a:buClrTx/>
              <a:buFont typeface="Arial" charset="0"/>
              <a:buChar char="•"/>
              <a:defRPr sz="1600">
                <a:ea typeface="ＭＳ Ｐゴシック" charset="0"/>
                <a:cs typeface="CiscoSans"/>
              </a:defRPr>
            </a:lvl4pPr>
            <a:lvl5pPr marL="801688" indent="-231775" defTabSz="912276" fontAlgn="base">
              <a:lnSpc>
                <a:spcPct val="95000"/>
              </a:lnSpc>
              <a:spcBef>
                <a:spcPts val="833"/>
              </a:spcBef>
              <a:spcAft>
                <a:spcPct val="0"/>
              </a:spcAft>
              <a:buClrTx/>
              <a:buFont typeface="Arial" charset="0"/>
              <a:buChar char="•"/>
              <a:defRPr sz="1400">
                <a:ea typeface="ＭＳ Ｐゴシック" charset="0"/>
                <a:cs typeface="CiscoSans"/>
              </a:defRPr>
            </a:lvl5pPr>
            <a:lvl6pPr marL="1151798" indent="-228592" defTabSz="914362">
              <a:spcBef>
                <a:spcPts val="800"/>
              </a:spcBef>
              <a:buFont typeface="Arial" pitchFamily="34" charset="0"/>
              <a:buChar char="•"/>
              <a:defRPr sz="1200" baseline="0"/>
            </a:lvl6pPr>
            <a:lvl7pPr marL="1247781" indent="-228561" defTabSz="914362">
              <a:spcBef>
                <a:spcPts val="800"/>
              </a:spcBef>
              <a:buFont typeface="Arial" pitchFamily="34" charset="0"/>
              <a:buChar char="•"/>
              <a:defRPr sz="1067" baseline="0"/>
            </a:lvl7pPr>
            <a:lvl8pPr marL="3200267" indent="0" defTabSz="914362">
              <a:spcBef>
                <a:spcPct val="20000"/>
              </a:spcBef>
              <a:buFont typeface="Arial" pitchFamily="34" charset="0"/>
              <a:buNone/>
              <a:defRPr sz="2000"/>
            </a:lvl8pPr>
            <a:lvl9pPr marL="3886038" indent="-228592" defTabSz="914362">
              <a:spcBef>
                <a:spcPct val="20000"/>
              </a:spcBef>
              <a:buFont typeface="Arial" pitchFamily="34" charset="0"/>
              <a:buChar char="•"/>
              <a:defRPr sz="2000"/>
            </a:lvl9pPr>
          </a:lstStyle>
          <a:p>
            <a:r>
              <a:rPr lang="en-GB" dirty="0"/>
              <a:t>is associated to </a:t>
            </a:r>
          </a:p>
        </p:txBody>
      </p:sp>
      <p:cxnSp>
        <p:nvCxnSpPr>
          <p:cNvPr id="53" name="Straight Arrow Connector 1">
            <a:extLst>
              <a:ext uri="{FF2B5EF4-FFF2-40B4-BE49-F238E27FC236}">
                <a16:creationId xmlns:a16="http://schemas.microsoft.com/office/drawing/2014/main" id="{CEC8E671-2871-0EC2-795B-07A9FF11BCBA}"/>
              </a:ext>
            </a:extLst>
          </p:cNvPr>
          <p:cNvCxnSpPr>
            <a:cxnSpLocks/>
            <a:stCxn id="7" idx="3"/>
            <a:endCxn id="29" idx="2"/>
          </p:cNvCxnSpPr>
          <p:nvPr/>
        </p:nvCxnSpPr>
        <p:spPr>
          <a:xfrm flipV="1">
            <a:off x="1810135" y="2052517"/>
            <a:ext cx="2391053" cy="1910483"/>
          </a:xfrm>
          <a:prstGeom prst="bentConnector2">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58" name="Text Placeholder 2">
            <a:extLst>
              <a:ext uri="{FF2B5EF4-FFF2-40B4-BE49-F238E27FC236}">
                <a16:creationId xmlns:a16="http://schemas.microsoft.com/office/drawing/2014/main" id="{70D0618A-9E15-E475-3CC4-C6064E9D628C}"/>
              </a:ext>
            </a:extLst>
          </p:cNvPr>
          <p:cNvSpPr txBox="1">
            <a:spLocks/>
          </p:cNvSpPr>
          <p:nvPr/>
        </p:nvSpPr>
        <p:spPr>
          <a:xfrm>
            <a:off x="3720657" y="2342210"/>
            <a:ext cx="616668" cy="215534"/>
          </a:xfrm>
          <a:prstGeom prst="rect">
            <a:avLst/>
          </a:prstGeom>
          <a:noFill/>
        </p:spPr>
        <p:txBody>
          <a:bodyPr vert="horz" lIns="45720" tIns="45720" rIns="45720" bIns="45720" rtlCol="0" anchor="ctr">
            <a:noAutofit/>
          </a:bodyPr>
          <a:lstStyle>
            <a:defPPr>
              <a:defRPr lang="en-US"/>
            </a:defPPr>
            <a:lvl1pPr indent="0" algn="ctr" defTabSz="912276" fontAlgn="base">
              <a:lnSpc>
                <a:spcPct val="100000"/>
              </a:lnSpc>
              <a:spcBef>
                <a:spcPts val="300"/>
              </a:spcBef>
              <a:spcAft>
                <a:spcPct val="0"/>
              </a:spcAft>
              <a:buClrTx/>
              <a:buSzPct val="90000"/>
              <a:buFont typeface="Arial" charset="0"/>
              <a:buNone/>
              <a:defRPr sz="700">
                <a:solidFill>
                  <a:schemeClr val="accent2">
                    <a:lumMod val="75000"/>
                  </a:schemeClr>
                </a:solidFill>
                <a:latin typeface="+mj-lt"/>
                <a:ea typeface="ＭＳ Ｐゴシック" charset="0"/>
                <a:cs typeface="CiscoSans"/>
              </a:defRPr>
            </a:lvl1pPr>
            <a:lvl2pPr indent="-227013" defTabSz="912276" fontAlgn="base">
              <a:lnSpc>
                <a:spcPct val="95000"/>
              </a:lnSpc>
              <a:spcBef>
                <a:spcPts val="800"/>
              </a:spcBef>
              <a:spcAft>
                <a:spcPct val="0"/>
              </a:spcAft>
              <a:buClrTx/>
              <a:buFont typeface="Arial" charset="0"/>
              <a:buChar char="•"/>
              <a:defRPr sz="2000">
                <a:ea typeface="ＭＳ Ｐゴシック" charset="0"/>
                <a:cs typeface="CiscoSans"/>
              </a:defRPr>
            </a:lvl2pPr>
            <a:lvl3pPr marL="569913" indent="-230188" defTabSz="912276" fontAlgn="base">
              <a:lnSpc>
                <a:spcPct val="95000"/>
              </a:lnSpc>
              <a:spcBef>
                <a:spcPts val="833"/>
              </a:spcBef>
              <a:spcAft>
                <a:spcPct val="0"/>
              </a:spcAft>
              <a:buClrTx/>
              <a:buFont typeface="Arial" charset="0"/>
              <a:buChar char="•"/>
              <a:defRPr>
                <a:ea typeface="ＭＳ Ｐゴシック" charset="0"/>
                <a:cs typeface="CiscoSans"/>
              </a:defRPr>
            </a:lvl3pPr>
            <a:lvl4pPr marL="687388" indent="-230188" defTabSz="912276" fontAlgn="base">
              <a:lnSpc>
                <a:spcPct val="95000"/>
              </a:lnSpc>
              <a:spcBef>
                <a:spcPts val="833"/>
              </a:spcBef>
              <a:spcAft>
                <a:spcPct val="0"/>
              </a:spcAft>
              <a:buClrTx/>
              <a:buFont typeface="Arial" charset="0"/>
              <a:buChar char="•"/>
              <a:defRPr sz="1600">
                <a:ea typeface="ＭＳ Ｐゴシック" charset="0"/>
                <a:cs typeface="CiscoSans"/>
              </a:defRPr>
            </a:lvl4pPr>
            <a:lvl5pPr marL="801688" indent="-231775" defTabSz="912276" fontAlgn="base">
              <a:lnSpc>
                <a:spcPct val="95000"/>
              </a:lnSpc>
              <a:spcBef>
                <a:spcPts val="833"/>
              </a:spcBef>
              <a:spcAft>
                <a:spcPct val="0"/>
              </a:spcAft>
              <a:buClrTx/>
              <a:buFont typeface="Arial" charset="0"/>
              <a:buChar char="•"/>
              <a:defRPr sz="1400">
                <a:ea typeface="ＭＳ Ｐゴシック" charset="0"/>
                <a:cs typeface="CiscoSans"/>
              </a:defRPr>
            </a:lvl5pPr>
            <a:lvl6pPr marL="1151798" indent="-228592" defTabSz="914362">
              <a:spcBef>
                <a:spcPts val="800"/>
              </a:spcBef>
              <a:buFont typeface="Arial" pitchFamily="34" charset="0"/>
              <a:buChar char="•"/>
              <a:defRPr sz="1200" baseline="0"/>
            </a:lvl6pPr>
            <a:lvl7pPr marL="1247781" indent="-228561" defTabSz="914362">
              <a:spcBef>
                <a:spcPts val="800"/>
              </a:spcBef>
              <a:buFont typeface="Arial" pitchFamily="34" charset="0"/>
              <a:buChar char="•"/>
              <a:defRPr sz="1067" baseline="0"/>
            </a:lvl7pPr>
            <a:lvl8pPr marL="3200267" indent="0" defTabSz="914362">
              <a:spcBef>
                <a:spcPct val="20000"/>
              </a:spcBef>
              <a:buFont typeface="Arial" pitchFamily="34" charset="0"/>
              <a:buNone/>
              <a:defRPr sz="2000"/>
            </a:lvl8pPr>
            <a:lvl9pPr marL="3886038" indent="-228592" defTabSz="914362">
              <a:spcBef>
                <a:spcPct val="20000"/>
              </a:spcBef>
              <a:buFont typeface="Arial" pitchFamily="34" charset="0"/>
              <a:buChar char="•"/>
              <a:defRPr sz="2000"/>
            </a:lvl9pPr>
          </a:lstStyle>
          <a:p>
            <a:r>
              <a:rPr lang="en-GB" dirty="0"/>
              <a:t>uses</a:t>
            </a:r>
          </a:p>
        </p:txBody>
      </p:sp>
      <p:cxnSp>
        <p:nvCxnSpPr>
          <p:cNvPr id="35" name="Elbow Connector 135">
            <a:extLst>
              <a:ext uri="{FF2B5EF4-FFF2-40B4-BE49-F238E27FC236}">
                <a16:creationId xmlns:a16="http://schemas.microsoft.com/office/drawing/2014/main" id="{CBB8E11C-0254-3F8F-0D39-D27C7D528A4B}"/>
              </a:ext>
            </a:extLst>
          </p:cNvPr>
          <p:cNvCxnSpPr>
            <a:cxnSpLocks/>
          </p:cNvCxnSpPr>
          <p:nvPr/>
        </p:nvCxnSpPr>
        <p:spPr>
          <a:xfrm flipV="1">
            <a:off x="3910671" y="3741246"/>
            <a:ext cx="0" cy="721162"/>
          </a:xfrm>
          <a:prstGeom prst="straightConnector1">
            <a:avLst/>
          </a:prstGeom>
          <a:ln w="6350">
            <a:solidFill>
              <a:schemeClr val="accent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1FF9445-0231-0CD6-2710-C5E82D112A81}"/>
              </a:ext>
            </a:extLst>
          </p:cNvPr>
          <p:cNvGrpSpPr>
            <a:grpSpLocks noChangeAspect="1"/>
          </p:cNvGrpSpPr>
          <p:nvPr/>
        </p:nvGrpSpPr>
        <p:grpSpPr>
          <a:xfrm>
            <a:off x="5471407" y="4776284"/>
            <a:ext cx="219819" cy="235392"/>
            <a:chOff x="8740140" y="3293683"/>
            <a:chExt cx="313555" cy="335768"/>
          </a:xfrm>
        </p:grpSpPr>
        <p:sp>
          <p:nvSpPr>
            <p:cNvPr id="8" name="Rounded Rectangle 7">
              <a:extLst>
                <a:ext uri="{FF2B5EF4-FFF2-40B4-BE49-F238E27FC236}">
                  <a16:creationId xmlns:a16="http://schemas.microsoft.com/office/drawing/2014/main" id="{A4CD3F40-B8AA-51D6-3FF0-AB09D4ABFC3E}"/>
                </a:ext>
              </a:extLst>
            </p:cNvPr>
            <p:cNvSpPr/>
            <p:nvPr/>
          </p:nvSpPr>
          <p:spPr>
            <a:xfrm>
              <a:off x="8740140" y="3293683"/>
              <a:ext cx="313555" cy="335768"/>
            </a:xfrm>
            <a:prstGeom prst="roundRect">
              <a:avLst/>
            </a:prstGeom>
            <a:noFill/>
            <a:ln w="952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dirty="0"/>
            </a:p>
          </p:txBody>
        </p:sp>
        <p:cxnSp>
          <p:nvCxnSpPr>
            <p:cNvPr id="13" name="Straight Connector 12">
              <a:extLst>
                <a:ext uri="{FF2B5EF4-FFF2-40B4-BE49-F238E27FC236}">
                  <a16:creationId xmlns:a16="http://schemas.microsoft.com/office/drawing/2014/main" id="{873691EC-8F68-1711-1038-D8DC7EC6DD10}"/>
                </a:ext>
              </a:extLst>
            </p:cNvPr>
            <p:cNvCxnSpPr/>
            <p:nvPr/>
          </p:nvCxnSpPr>
          <p:spPr>
            <a:xfrm>
              <a:off x="8801100" y="3370420"/>
              <a:ext cx="18000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9867625-575F-AD9F-FA43-91E090931D5B}"/>
                </a:ext>
              </a:extLst>
            </p:cNvPr>
            <p:cNvCxnSpPr/>
            <p:nvPr/>
          </p:nvCxnSpPr>
          <p:spPr>
            <a:xfrm>
              <a:off x="8803704" y="3451162"/>
              <a:ext cx="18000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C4BD8B-7DD9-6896-199E-62AEAD81C88F}"/>
                </a:ext>
              </a:extLst>
            </p:cNvPr>
            <p:cNvCxnSpPr/>
            <p:nvPr/>
          </p:nvCxnSpPr>
          <p:spPr>
            <a:xfrm>
              <a:off x="8801100" y="3529422"/>
              <a:ext cx="18000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61660C7-8862-47EC-E534-DE325CE5FCAF}"/>
              </a:ext>
            </a:extLst>
          </p:cNvPr>
          <p:cNvGrpSpPr/>
          <p:nvPr/>
        </p:nvGrpSpPr>
        <p:grpSpPr>
          <a:xfrm>
            <a:off x="5761752" y="4708976"/>
            <a:ext cx="387518" cy="317520"/>
            <a:chOff x="1432171" y="3138225"/>
            <a:chExt cx="297249" cy="243557"/>
          </a:xfrm>
          <a:noFill/>
        </p:grpSpPr>
        <p:sp>
          <p:nvSpPr>
            <p:cNvPr id="80" name="Rectangle 79">
              <a:extLst>
                <a:ext uri="{FF2B5EF4-FFF2-40B4-BE49-F238E27FC236}">
                  <a16:creationId xmlns:a16="http://schemas.microsoft.com/office/drawing/2014/main" id="{1C4F1B92-9D82-99E8-6B13-0639234623B9}"/>
                </a:ext>
              </a:extLst>
            </p:cNvPr>
            <p:cNvSpPr/>
            <p:nvPr/>
          </p:nvSpPr>
          <p:spPr>
            <a:xfrm>
              <a:off x="1432171" y="3187382"/>
              <a:ext cx="297249" cy="194400"/>
            </a:xfrm>
            <a:prstGeom prst="rect">
              <a:avLst/>
            </a:prstGeom>
            <a:grpFill/>
            <a:ln w="1905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C4301D0-1BAC-2917-B571-B573798B3D51}"/>
                </a:ext>
              </a:extLst>
            </p:cNvPr>
            <p:cNvSpPr/>
            <p:nvPr/>
          </p:nvSpPr>
          <p:spPr>
            <a:xfrm>
              <a:off x="1550308" y="3163218"/>
              <a:ext cx="60974" cy="28238"/>
            </a:xfrm>
            <a:prstGeom prst="rect">
              <a:avLst/>
            </a:prstGeom>
            <a:grpFill/>
            <a:ln>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450790-302F-14B4-3691-D497AFD11C95}"/>
                </a:ext>
              </a:extLst>
            </p:cNvPr>
            <p:cNvSpPr/>
            <p:nvPr/>
          </p:nvSpPr>
          <p:spPr>
            <a:xfrm>
              <a:off x="1567457" y="3138225"/>
              <a:ext cx="26676" cy="31975"/>
            </a:xfrm>
            <a:prstGeom prst="rect">
              <a:avLst/>
            </a:prstGeom>
            <a:grpFill/>
            <a:ln>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6781C329-14A0-A426-3D66-188E7F20497A}"/>
                </a:ext>
              </a:extLst>
            </p:cNvPr>
            <p:cNvCxnSpPr/>
            <p:nvPr/>
          </p:nvCxnSpPr>
          <p:spPr>
            <a:xfrm>
              <a:off x="1601757" y="3246434"/>
              <a:ext cx="85806" cy="0"/>
            </a:xfrm>
            <a:prstGeom prst="line">
              <a:avLst/>
            </a:prstGeom>
            <a:grp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68D91F2-67E6-A5CF-60EF-2DD5FEF1C321}"/>
                </a:ext>
              </a:extLst>
            </p:cNvPr>
            <p:cNvCxnSpPr/>
            <p:nvPr/>
          </p:nvCxnSpPr>
          <p:spPr>
            <a:xfrm>
              <a:off x="1601757" y="3282195"/>
              <a:ext cx="85806" cy="0"/>
            </a:xfrm>
            <a:prstGeom prst="line">
              <a:avLst/>
            </a:prstGeom>
            <a:grp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8D3D92-C326-5520-A906-498A020A1938}"/>
                </a:ext>
              </a:extLst>
            </p:cNvPr>
            <p:cNvCxnSpPr/>
            <p:nvPr/>
          </p:nvCxnSpPr>
          <p:spPr>
            <a:xfrm>
              <a:off x="1601757" y="3320323"/>
              <a:ext cx="85806" cy="0"/>
            </a:xfrm>
            <a:prstGeom prst="line">
              <a:avLst/>
            </a:prstGeom>
            <a:grp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8" name="Freeform 87">
              <a:extLst>
                <a:ext uri="{FF2B5EF4-FFF2-40B4-BE49-F238E27FC236}">
                  <a16:creationId xmlns:a16="http://schemas.microsoft.com/office/drawing/2014/main" id="{399FE072-B6ED-886A-CAAD-84250DC5B224}"/>
                </a:ext>
              </a:extLst>
            </p:cNvPr>
            <p:cNvSpPr>
              <a:spLocks noChangeAspect="1"/>
            </p:cNvSpPr>
            <p:nvPr/>
          </p:nvSpPr>
          <p:spPr>
            <a:xfrm>
              <a:off x="1468930" y="3228249"/>
              <a:ext cx="108000" cy="108000"/>
            </a:xfrm>
            <a:custGeom>
              <a:avLst/>
              <a:gdLst>
                <a:gd name="connsiteX0" fmla="*/ 292894 w 585787"/>
                <a:gd name="connsiteY0" fmla="*/ 338138 h 585787"/>
                <a:gd name="connsiteX1" fmla="*/ 338138 w 585787"/>
                <a:gd name="connsiteY1" fmla="*/ 292894 h 585787"/>
                <a:gd name="connsiteX2" fmla="*/ 292894 w 585787"/>
                <a:gd name="connsiteY2" fmla="*/ 247650 h 585787"/>
                <a:gd name="connsiteX3" fmla="*/ 247650 w 585787"/>
                <a:gd name="connsiteY3" fmla="*/ 292894 h 585787"/>
                <a:gd name="connsiteX4" fmla="*/ 292894 w 585787"/>
                <a:gd name="connsiteY4" fmla="*/ 338138 h 585787"/>
                <a:gd name="connsiteX5" fmla="*/ 292894 w 585787"/>
                <a:gd name="connsiteY5" fmla="*/ 261938 h 585787"/>
                <a:gd name="connsiteX6" fmla="*/ 323850 w 585787"/>
                <a:gd name="connsiteY6" fmla="*/ 292894 h 585787"/>
                <a:gd name="connsiteX7" fmla="*/ 292894 w 585787"/>
                <a:gd name="connsiteY7" fmla="*/ 323850 h 585787"/>
                <a:gd name="connsiteX8" fmla="*/ 261938 w 585787"/>
                <a:gd name="connsiteY8" fmla="*/ 292894 h 585787"/>
                <a:gd name="connsiteX9" fmla="*/ 292894 w 585787"/>
                <a:gd name="connsiteY9" fmla="*/ 261938 h 585787"/>
                <a:gd name="connsiteX10" fmla="*/ 246888 w 585787"/>
                <a:gd name="connsiteY10" fmla="*/ 213169 h 585787"/>
                <a:gd name="connsiteX11" fmla="*/ 219837 w 585787"/>
                <a:gd name="connsiteY11" fmla="*/ 211836 h 585787"/>
                <a:gd name="connsiteX12" fmla="*/ 200692 w 585787"/>
                <a:gd name="connsiteY12" fmla="*/ 213836 h 585787"/>
                <a:gd name="connsiteX13" fmla="*/ 178499 w 585787"/>
                <a:gd name="connsiteY13" fmla="*/ 252031 h 585787"/>
                <a:gd name="connsiteX14" fmla="*/ 186214 w 585787"/>
                <a:gd name="connsiteY14" fmla="*/ 270129 h 585787"/>
                <a:gd name="connsiteX15" fmla="*/ 200882 w 585787"/>
                <a:gd name="connsiteY15" fmla="*/ 292894 h 585787"/>
                <a:gd name="connsiteX16" fmla="*/ 186214 w 585787"/>
                <a:gd name="connsiteY16" fmla="*/ 315659 h 585787"/>
                <a:gd name="connsiteX17" fmla="*/ 178499 w 585787"/>
                <a:gd name="connsiteY17" fmla="*/ 333661 h 585787"/>
                <a:gd name="connsiteX18" fmla="*/ 187643 w 585787"/>
                <a:gd name="connsiteY18" fmla="*/ 353759 h 585787"/>
                <a:gd name="connsiteX19" fmla="*/ 200406 w 585787"/>
                <a:gd name="connsiteY19" fmla="*/ 371761 h 585787"/>
                <a:gd name="connsiteX20" fmla="*/ 219837 w 585787"/>
                <a:gd name="connsiteY20" fmla="*/ 374047 h 585787"/>
                <a:gd name="connsiteX21" fmla="*/ 246793 w 585787"/>
                <a:gd name="connsiteY21" fmla="*/ 372713 h 585787"/>
                <a:gd name="connsiteX22" fmla="*/ 259175 w 585787"/>
                <a:gd name="connsiteY22" fmla="*/ 396812 h 585787"/>
                <a:gd name="connsiteX23" fmla="*/ 270986 w 585787"/>
                <a:gd name="connsiteY23" fmla="*/ 412528 h 585787"/>
                <a:gd name="connsiteX24" fmla="*/ 292894 w 585787"/>
                <a:gd name="connsiteY24" fmla="*/ 414528 h 585787"/>
                <a:gd name="connsiteX25" fmla="*/ 315182 w 585787"/>
                <a:gd name="connsiteY25" fmla="*/ 412433 h 585787"/>
                <a:gd name="connsiteX26" fmla="*/ 326517 w 585787"/>
                <a:gd name="connsiteY26" fmla="*/ 396812 h 585787"/>
                <a:gd name="connsiteX27" fmla="*/ 338900 w 585787"/>
                <a:gd name="connsiteY27" fmla="*/ 372713 h 585787"/>
                <a:gd name="connsiteX28" fmla="*/ 365950 w 585787"/>
                <a:gd name="connsiteY28" fmla="*/ 374047 h 585787"/>
                <a:gd name="connsiteX29" fmla="*/ 385096 w 585787"/>
                <a:gd name="connsiteY29" fmla="*/ 372047 h 585787"/>
                <a:gd name="connsiteX30" fmla="*/ 407289 w 585787"/>
                <a:gd name="connsiteY30" fmla="*/ 333851 h 585787"/>
                <a:gd name="connsiteX31" fmla="*/ 399574 w 585787"/>
                <a:gd name="connsiteY31" fmla="*/ 315754 h 585787"/>
                <a:gd name="connsiteX32" fmla="*/ 384905 w 585787"/>
                <a:gd name="connsiteY32" fmla="*/ 292989 h 585787"/>
                <a:gd name="connsiteX33" fmla="*/ 399574 w 585787"/>
                <a:gd name="connsiteY33" fmla="*/ 270224 h 585787"/>
                <a:gd name="connsiteX34" fmla="*/ 407289 w 585787"/>
                <a:gd name="connsiteY34" fmla="*/ 252222 h 585787"/>
                <a:gd name="connsiteX35" fmla="*/ 398145 w 585787"/>
                <a:gd name="connsiteY35" fmla="*/ 232124 h 585787"/>
                <a:gd name="connsiteX36" fmla="*/ 385382 w 585787"/>
                <a:gd name="connsiteY36" fmla="*/ 214122 h 585787"/>
                <a:gd name="connsiteX37" fmla="*/ 365950 w 585787"/>
                <a:gd name="connsiteY37" fmla="*/ 211836 h 585787"/>
                <a:gd name="connsiteX38" fmla="*/ 338995 w 585787"/>
                <a:gd name="connsiteY38" fmla="*/ 213169 h 585787"/>
                <a:gd name="connsiteX39" fmla="*/ 326612 w 585787"/>
                <a:gd name="connsiteY39" fmla="*/ 189071 h 585787"/>
                <a:gd name="connsiteX40" fmla="*/ 314801 w 585787"/>
                <a:gd name="connsiteY40" fmla="*/ 173355 h 585787"/>
                <a:gd name="connsiteX41" fmla="*/ 270605 w 585787"/>
                <a:gd name="connsiteY41" fmla="*/ 173355 h 585787"/>
                <a:gd name="connsiteX42" fmla="*/ 259271 w 585787"/>
                <a:gd name="connsiteY42" fmla="*/ 188976 h 585787"/>
                <a:gd name="connsiteX43" fmla="*/ 246888 w 585787"/>
                <a:gd name="connsiteY43" fmla="*/ 213074 h 585787"/>
                <a:gd name="connsiteX44" fmla="*/ 273177 w 585787"/>
                <a:gd name="connsiteY44" fmla="*/ 187547 h 585787"/>
                <a:gd name="connsiteX45" fmla="*/ 312325 w 585787"/>
                <a:gd name="connsiteY45" fmla="*/ 187738 h 585787"/>
                <a:gd name="connsiteX46" fmla="*/ 331756 w 585787"/>
                <a:gd name="connsiteY46" fmla="*/ 225552 h 585787"/>
                <a:gd name="connsiteX47" fmla="*/ 374237 w 585787"/>
                <a:gd name="connsiteY47" fmla="*/ 223456 h 585787"/>
                <a:gd name="connsiteX48" fmla="*/ 374523 w 585787"/>
                <a:gd name="connsiteY48" fmla="*/ 223456 h 585787"/>
                <a:gd name="connsiteX49" fmla="*/ 385763 w 585787"/>
                <a:gd name="connsiteY49" fmla="*/ 239268 h 585787"/>
                <a:gd name="connsiteX50" fmla="*/ 393668 w 585787"/>
                <a:gd name="connsiteY50" fmla="*/ 257175 h 585787"/>
                <a:gd name="connsiteX51" fmla="*/ 370713 w 585787"/>
                <a:gd name="connsiteY51" fmla="*/ 292894 h 585787"/>
                <a:gd name="connsiteX52" fmla="*/ 393954 w 585787"/>
                <a:gd name="connsiteY52" fmla="*/ 328898 h 585787"/>
                <a:gd name="connsiteX53" fmla="*/ 374333 w 585787"/>
                <a:gd name="connsiteY53" fmla="*/ 362331 h 585787"/>
                <a:gd name="connsiteX54" fmla="*/ 331851 w 585787"/>
                <a:gd name="connsiteY54" fmla="*/ 360236 h 585787"/>
                <a:gd name="connsiteX55" fmla="*/ 312706 w 585787"/>
                <a:gd name="connsiteY55" fmla="*/ 398240 h 585787"/>
                <a:gd name="connsiteX56" fmla="*/ 273558 w 585787"/>
                <a:gd name="connsiteY56" fmla="*/ 398050 h 585787"/>
                <a:gd name="connsiteX57" fmla="*/ 254127 w 585787"/>
                <a:gd name="connsiteY57" fmla="*/ 360236 h 585787"/>
                <a:gd name="connsiteX58" fmla="*/ 234505 w 585787"/>
                <a:gd name="connsiteY58" fmla="*/ 354997 h 585787"/>
                <a:gd name="connsiteX59" fmla="*/ 211360 w 585787"/>
                <a:gd name="connsiteY59" fmla="*/ 362331 h 585787"/>
                <a:gd name="connsiteX60" fmla="*/ 200120 w 585787"/>
                <a:gd name="connsiteY60" fmla="*/ 346520 h 585787"/>
                <a:gd name="connsiteX61" fmla="*/ 192215 w 585787"/>
                <a:gd name="connsiteY61" fmla="*/ 328613 h 585787"/>
                <a:gd name="connsiteX62" fmla="*/ 215170 w 585787"/>
                <a:gd name="connsiteY62" fmla="*/ 292894 h 585787"/>
                <a:gd name="connsiteX63" fmla="*/ 191929 w 585787"/>
                <a:gd name="connsiteY63" fmla="*/ 256889 h 585787"/>
                <a:gd name="connsiteX64" fmla="*/ 211550 w 585787"/>
                <a:gd name="connsiteY64" fmla="*/ 223456 h 585787"/>
                <a:gd name="connsiteX65" fmla="*/ 254032 w 585787"/>
                <a:gd name="connsiteY65" fmla="*/ 225552 h 585787"/>
                <a:gd name="connsiteX66" fmla="*/ 273177 w 585787"/>
                <a:gd name="connsiteY66" fmla="*/ 187547 h 585787"/>
                <a:gd name="connsiteX67" fmla="*/ 159544 w 585787"/>
                <a:gd name="connsiteY67" fmla="*/ 490538 h 585787"/>
                <a:gd name="connsiteX68" fmla="*/ 96679 w 585787"/>
                <a:gd name="connsiteY68" fmla="*/ 490538 h 585787"/>
                <a:gd name="connsiteX69" fmla="*/ 292894 w 585787"/>
                <a:gd name="connsiteY69" fmla="*/ 571500 h 585787"/>
                <a:gd name="connsiteX70" fmla="*/ 571500 w 585787"/>
                <a:gd name="connsiteY70" fmla="*/ 292894 h 585787"/>
                <a:gd name="connsiteX71" fmla="*/ 540353 w 585787"/>
                <a:gd name="connsiteY71" fmla="*/ 164783 h 585787"/>
                <a:gd name="connsiteX72" fmla="*/ 553022 w 585787"/>
                <a:gd name="connsiteY72" fmla="*/ 158210 h 585787"/>
                <a:gd name="connsiteX73" fmla="*/ 585788 w 585787"/>
                <a:gd name="connsiteY73" fmla="*/ 292894 h 585787"/>
                <a:gd name="connsiteX74" fmla="*/ 292894 w 585787"/>
                <a:gd name="connsiteY74" fmla="*/ 585788 h 585787"/>
                <a:gd name="connsiteX75" fmla="*/ 90488 w 585787"/>
                <a:gd name="connsiteY75" fmla="*/ 504539 h 585787"/>
                <a:gd name="connsiteX76" fmla="*/ 90488 w 585787"/>
                <a:gd name="connsiteY76" fmla="*/ 559594 h 585787"/>
                <a:gd name="connsiteX77" fmla="*/ 76200 w 585787"/>
                <a:gd name="connsiteY77" fmla="*/ 559594 h 585787"/>
                <a:gd name="connsiteX78" fmla="*/ 76200 w 585787"/>
                <a:gd name="connsiteY78" fmla="*/ 483394 h 585787"/>
                <a:gd name="connsiteX79" fmla="*/ 83344 w 585787"/>
                <a:gd name="connsiteY79" fmla="*/ 476250 h 585787"/>
                <a:gd name="connsiteX80" fmla="*/ 159544 w 585787"/>
                <a:gd name="connsiteY80" fmla="*/ 476250 h 585787"/>
                <a:gd name="connsiteX81" fmla="*/ 159544 w 585787"/>
                <a:gd name="connsiteY81" fmla="*/ 490538 h 585787"/>
                <a:gd name="connsiteX82" fmla="*/ 0 w 585787"/>
                <a:gd name="connsiteY82" fmla="*/ 292894 h 585787"/>
                <a:gd name="connsiteX83" fmla="*/ 292894 w 585787"/>
                <a:gd name="connsiteY83" fmla="*/ 0 h 585787"/>
                <a:gd name="connsiteX84" fmla="*/ 495300 w 585787"/>
                <a:gd name="connsiteY84" fmla="*/ 81248 h 585787"/>
                <a:gd name="connsiteX85" fmla="*/ 495300 w 585787"/>
                <a:gd name="connsiteY85" fmla="*/ 26194 h 585787"/>
                <a:gd name="connsiteX86" fmla="*/ 509588 w 585787"/>
                <a:gd name="connsiteY86" fmla="*/ 26194 h 585787"/>
                <a:gd name="connsiteX87" fmla="*/ 509588 w 585787"/>
                <a:gd name="connsiteY87" fmla="*/ 102394 h 585787"/>
                <a:gd name="connsiteX88" fmla="*/ 502444 w 585787"/>
                <a:gd name="connsiteY88" fmla="*/ 109538 h 585787"/>
                <a:gd name="connsiteX89" fmla="*/ 426244 w 585787"/>
                <a:gd name="connsiteY89" fmla="*/ 109538 h 585787"/>
                <a:gd name="connsiteX90" fmla="*/ 426244 w 585787"/>
                <a:gd name="connsiteY90" fmla="*/ 95250 h 585787"/>
                <a:gd name="connsiteX91" fmla="*/ 489109 w 585787"/>
                <a:gd name="connsiteY91" fmla="*/ 95250 h 585787"/>
                <a:gd name="connsiteX92" fmla="*/ 292894 w 585787"/>
                <a:gd name="connsiteY92" fmla="*/ 14288 h 585787"/>
                <a:gd name="connsiteX93" fmla="*/ 14288 w 585787"/>
                <a:gd name="connsiteY93" fmla="*/ 292894 h 585787"/>
                <a:gd name="connsiteX94" fmla="*/ 45434 w 585787"/>
                <a:gd name="connsiteY94" fmla="*/ 421005 h 585787"/>
                <a:gd name="connsiteX95" fmla="*/ 32766 w 585787"/>
                <a:gd name="connsiteY95" fmla="*/ 427577 h 585787"/>
                <a:gd name="connsiteX96" fmla="*/ 0 w 585787"/>
                <a:gd name="connsiteY96" fmla="*/ 292894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5787" h="585787">
                  <a:moveTo>
                    <a:pt x="292894" y="338138"/>
                  </a:moveTo>
                  <a:cubicBezTo>
                    <a:pt x="317849" y="338138"/>
                    <a:pt x="338138" y="317849"/>
                    <a:pt x="338138" y="292894"/>
                  </a:cubicBezTo>
                  <a:cubicBezTo>
                    <a:pt x="338138" y="267938"/>
                    <a:pt x="317849" y="247650"/>
                    <a:pt x="292894" y="247650"/>
                  </a:cubicBezTo>
                  <a:cubicBezTo>
                    <a:pt x="267938" y="247650"/>
                    <a:pt x="247650" y="267938"/>
                    <a:pt x="247650" y="292894"/>
                  </a:cubicBezTo>
                  <a:cubicBezTo>
                    <a:pt x="247650" y="317849"/>
                    <a:pt x="267938" y="338138"/>
                    <a:pt x="292894" y="338138"/>
                  </a:cubicBezTo>
                  <a:close/>
                  <a:moveTo>
                    <a:pt x="292894" y="261938"/>
                  </a:moveTo>
                  <a:cubicBezTo>
                    <a:pt x="309944" y="261938"/>
                    <a:pt x="323850" y="275844"/>
                    <a:pt x="323850" y="292894"/>
                  </a:cubicBezTo>
                  <a:cubicBezTo>
                    <a:pt x="323850" y="309944"/>
                    <a:pt x="309944" y="323850"/>
                    <a:pt x="292894" y="323850"/>
                  </a:cubicBezTo>
                  <a:cubicBezTo>
                    <a:pt x="275844" y="323850"/>
                    <a:pt x="261938" y="309944"/>
                    <a:pt x="261938" y="292894"/>
                  </a:cubicBezTo>
                  <a:cubicBezTo>
                    <a:pt x="261938" y="275844"/>
                    <a:pt x="275844" y="261938"/>
                    <a:pt x="292894" y="261938"/>
                  </a:cubicBezTo>
                  <a:close/>
                  <a:moveTo>
                    <a:pt x="246888" y="213169"/>
                  </a:moveTo>
                  <a:cubicBezTo>
                    <a:pt x="238411" y="218027"/>
                    <a:pt x="227838" y="217551"/>
                    <a:pt x="219837" y="211836"/>
                  </a:cubicBezTo>
                  <a:cubicBezTo>
                    <a:pt x="213646" y="207455"/>
                    <a:pt x="205454" y="208312"/>
                    <a:pt x="200692" y="213836"/>
                  </a:cubicBezTo>
                  <a:cubicBezTo>
                    <a:pt x="190976" y="225171"/>
                    <a:pt x="183547" y="238030"/>
                    <a:pt x="178499" y="252031"/>
                  </a:cubicBezTo>
                  <a:cubicBezTo>
                    <a:pt x="175927" y="259175"/>
                    <a:pt x="179261" y="266891"/>
                    <a:pt x="186214" y="270129"/>
                  </a:cubicBezTo>
                  <a:cubicBezTo>
                    <a:pt x="195072" y="274225"/>
                    <a:pt x="200882" y="283083"/>
                    <a:pt x="200882" y="292894"/>
                  </a:cubicBezTo>
                  <a:cubicBezTo>
                    <a:pt x="200882" y="302705"/>
                    <a:pt x="195167" y="311563"/>
                    <a:pt x="186214" y="315659"/>
                  </a:cubicBezTo>
                  <a:cubicBezTo>
                    <a:pt x="179356" y="318802"/>
                    <a:pt x="176022" y="326517"/>
                    <a:pt x="178499" y="333661"/>
                  </a:cubicBezTo>
                  <a:cubicBezTo>
                    <a:pt x="180975" y="340709"/>
                    <a:pt x="184023" y="347472"/>
                    <a:pt x="187643" y="353759"/>
                  </a:cubicBezTo>
                  <a:cubicBezTo>
                    <a:pt x="191262" y="359950"/>
                    <a:pt x="195548" y="366046"/>
                    <a:pt x="200406" y="371761"/>
                  </a:cubicBezTo>
                  <a:cubicBezTo>
                    <a:pt x="205264" y="377476"/>
                    <a:pt x="213646" y="378428"/>
                    <a:pt x="219837" y="374047"/>
                  </a:cubicBezTo>
                  <a:cubicBezTo>
                    <a:pt x="227838" y="368427"/>
                    <a:pt x="238411" y="367856"/>
                    <a:pt x="246793" y="372713"/>
                  </a:cubicBezTo>
                  <a:cubicBezTo>
                    <a:pt x="255270" y="377571"/>
                    <a:pt x="260128" y="387001"/>
                    <a:pt x="259175" y="396812"/>
                  </a:cubicBezTo>
                  <a:cubicBezTo>
                    <a:pt x="258413" y="404432"/>
                    <a:pt x="263557" y="411194"/>
                    <a:pt x="270986" y="412528"/>
                  </a:cubicBezTo>
                  <a:cubicBezTo>
                    <a:pt x="278225" y="413861"/>
                    <a:pt x="285560" y="414528"/>
                    <a:pt x="292894" y="414528"/>
                  </a:cubicBezTo>
                  <a:cubicBezTo>
                    <a:pt x="300228" y="414528"/>
                    <a:pt x="307848" y="413861"/>
                    <a:pt x="315182" y="412433"/>
                  </a:cubicBezTo>
                  <a:cubicBezTo>
                    <a:pt x="322326" y="411099"/>
                    <a:pt x="327184" y="404336"/>
                    <a:pt x="326517" y="396812"/>
                  </a:cubicBezTo>
                  <a:cubicBezTo>
                    <a:pt x="325565" y="387096"/>
                    <a:pt x="330422" y="377666"/>
                    <a:pt x="338900" y="372713"/>
                  </a:cubicBezTo>
                  <a:cubicBezTo>
                    <a:pt x="347377" y="367856"/>
                    <a:pt x="357950" y="368332"/>
                    <a:pt x="365950" y="374047"/>
                  </a:cubicBezTo>
                  <a:cubicBezTo>
                    <a:pt x="372142" y="378428"/>
                    <a:pt x="380429" y="377571"/>
                    <a:pt x="385096" y="372047"/>
                  </a:cubicBezTo>
                  <a:cubicBezTo>
                    <a:pt x="394811" y="360712"/>
                    <a:pt x="402241" y="347853"/>
                    <a:pt x="407289" y="333851"/>
                  </a:cubicBezTo>
                  <a:cubicBezTo>
                    <a:pt x="409861" y="326708"/>
                    <a:pt x="406527" y="318992"/>
                    <a:pt x="399574" y="315754"/>
                  </a:cubicBezTo>
                  <a:cubicBezTo>
                    <a:pt x="390716" y="311658"/>
                    <a:pt x="384905" y="302800"/>
                    <a:pt x="384905" y="292989"/>
                  </a:cubicBezTo>
                  <a:cubicBezTo>
                    <a:pt x="384905" y="283178"/>
                    <a:pt x="390620" y="274320"/>
                    <a:pt x="399574" y="270224"/>
                  </a:cubicBezTo>
                  <a:cubicBezTo>
                    <a:pt x="406432" y="267081"/>
                    <a:pt x="409766" y="259366"/>
                    <a:pt x="407289" y="252222"/>
                  </a:cubicBezTo>
                  <a:cubicBezTo>
                    <a:pt x="404813" y="245174"/>
                    <a:pt x="401765" y="238411"/>
                    <a:pt x="398145" y="232124"/>
                  </a:cubicBezTo>
                  <a:cubicBezTo>
                    <a:pt x="394525" y="225933"/>
                    <a:pt x="390239" y="219837"/>
                    <a:pt x="385382" y="214122"/>
                  </a:cubicBezTo>
                  <a:cubicBezTo>
                    <a:pt x="380524" y="208407"/>
                    <a:pt x="372142" y="207455"/>
                    <a:pt x="365950" y="211836"/>
                  </a:cubicBezTo>
                  <a:cubicBezTo>
                    <a:pt x="358045" y="217551"/>
                    <a:pt x="347377" y="218027"/>
                    <a:pt x="338995" y="213169"/>
                  </a:cubicBezTo>
                  <a:cubicBezTo>
                    <a:pt x="330518" y="208312"/>
                    <a:pt x="325660" y="198882"/>
                    <a:pt x="326612" y="189071"/>
                  </a:cubicBezTo>
                  <a:cubicBezTo>
                    <a:pt x="327374" y="181451"/>
                    <a:pt x="322231" y="174689"/>
                    <a:pt x="314801" y="173355"/>
                  </a:cubicBezTo>
                  <a:cubicBezTo>
                    <a:pt x="300133" y="170688"/>
                    <a:pt x="285274" y="170688"/>
                    <a:pt x="270605" y="173355"/>
                  </a:cubicBezTo>
                  <a:cubicBezTo>
                    <a:pt x="263462" y="174689"/>
                    <a:pt x="258604" y="181451"/>
                    <a:pt x="259271" y="188976"/>
                  </a:cubicBezTo>
                  <a:cubicBezTo>
                    <a:pt x="260223" y="198692"/>
                    <a:pt x="255365" y="208121"/>
                    <a:pt x="246888" y="213074"/>
                  </a:cubicBezTo>
                  <a:close/>
                  <a:moveTo>
                    <a:pt x="273177" y="187547"/>
                  </a:moveTo>
                  <a:cubicBezTo>
                    <a:pt x="286131" y="185166"/>
                    <a:pt x="299180" y="185071"/>
                    <a:pt x="312325" y="187738"/>
                  </a:cubicBezTo>
                  <a:cubicBezTo>
                    <a:pt x="310896" y="203073"/>
                    <a:pt x="318516" y="217837"/>
                    <a:pt x="331756" y="225552"/>
                  </a:cubicBezTo>
                  <a:cubicBezTo>
                    <a:pt x="344996" y="233172"/>
                    <a:pt x="361664" y="232410"/>
                    <a:pt x="374237" y="223456"/>
                  </a:cubicBezTo>
                  <a:cubicBezTo>
                    <a:pt x="374428" y="223266"/>
                    <a:pt x="374523" y="223456"/>
                    <a:pt x="374523" y="223456"/>
                  </a:cubicBezTo>
                  <a:cubicBezTo>
                    <a:pt x="378809" y="228505"/>
                    <a:pt x="382619" y="233839"/>
                    <a:pt x="385763" y="239268"/>
                  </a:cubicBezTo>
                  <a:cubicBezTo>
                    <a:pt x="388906" y="244697"/>
                    <a:pt x="391668" y="250698"/>
                    <a:pt x="393668" y="257175"/>
                  </a:cubicBezTo>
                  <a:cubicBezTo>
                    <a:pt x="379667" y="263557"/>
                    <a:pt x="370713" y="277559"/>
                    <a:pt x="370713" y="292894"/>
                  </a:cubicBezTo>
                  <a:cubicBezTo>
                    <a:pt x="370713" y="308229"/>
                    <a:pt x="379762" y="322231"/>
                    <a:pt x="393954" y="328898"/>
                  </a:cubicBezTo>
                  <a:cubicBezTo>
                    <a:pt x="389573" y="341281"/>
                    <a:pt x="383000" y="352616"/>
                    <a:pt x="374333" y="362331"/>
                  </a:cubicBezTo>
                  <a:cubicBezTo>
                    <a:pt x="361855" y="353378"/>
                    <a:pt x="345186" y="352616"/>
                    <a:pt x="331851" y="360236"/>
                  </a:cubicBezTo>
                  <a:cubicBezTo>
                    <a:pt x="318611" y="367951"/>
                    <a:pt x="310991" y="382715"/>
                    <a:pt x="312706" y="398240"/>
                  </a:cubicBezTo>
                  <a:cubicBezTo>
                    <a:pt x="299752" y="400622"/>
                    <a:pt x="286703" y="400717"/>
                    <a:pt x="273558" y="398050"/>
                  </a:cubicBezTo>
                  <a:cubicBezTo>
                    <a:pt x="274987" y="382715"/>
                    <a:pt x="267367" y="367951"/>
                    <a:pt x="254127" y="360236"/>
                  </a:cubicBezTo>
                  <a:cubicBezTo>
                    <a:pt x="248031" y="356711"/>
                    <a:pt x="241268" y="354997"/>
                    <a:pt x="234505" y="354997"/>
                  </a:cubicBezTo>
                  <a:cubicBezTo>
                    <a:pt x="226409" y="354997"/>
                    <a:pt x="218313" y="357473"/>
                    <a:pt x="211360" y="362331"/>
                  </a:cubicBezTo>
                  <a:cubicBezTo>
                    <a:pt x="207074" y="357283"/>
                    <a:pt x="203264" y="351949"/>
                    <a:pt x="200120" y="346520"/>
                  </a:cubicBezTo>
                  <a:cubicBezTo>
                    <a:pt x="196977" y="341090"/>
                    <a:pt x="194215" y="335090"/>
                    <a:pt x="192215" y="328613"/>
                  </a:cubicBezTo>
                  <a:cubicBezTo>
                    <a:pt x="206216" y="322231"/>
                    <a:pt x="215170" y="308229"/>
                    <a:pt x="215170" y="292894"/>
                  </a:cubicBezTo>
                  <a:cubicBezTo>
                    <a:pt x="215170" y="277559"/>
                    <a:pt x="206121" y="263557"/>
                    <a:pt x="191929" y="256889"/>
                  </a:cubicBezTo>
                  <a:cubicBezTo>
                    <a:pt x="196310" y="244507"/>
                    <a:pt x="202883" y="233172"/>
                    <a:pt x="211550" y="223456"/>
                  </a:cubicBezTo>
                  <a:cubicBezTo>
                    <a:pt x="224123" y="232410"/>
                    <a:pt x="240697" y="233172"/>
                    <a:pt x="254032" y="225552"/>
                  </a:cubicBezTo>
                  <a:cubicBezTo>
                    <a:pt x="267367" y="217932"/>
                    <a:pt x="274892" y="203073"/>
                    <a:pt x="273177" y="187547"/>
                  </a:cubicBezTo>
                  <a:close/>
                  <a:moveTo>
                    <a:pt x="159544" y="490538"/>
                  </a:moveTo>
                  <a:lnTo>
                    <a:pt x="96679" y="490538"/>
                  </a:lnTo>
                  <a:cubicBezTo>
                    <a:pt x="149162" y="542735"/>
                    <a:pt x="218599" y="571500"/>
                    <a:pt x="292894" y="571500"/>
                  </a:cubicBezTo>
                  <a:cubicBezTo>
                    <a:pt x="446532" y="571500"/>
                    <a:pt x="571500" y="446532"/>
                    <a:pt x="571500" y="292894"/>
                  </a:cubicBezTo>
                  <a:cubicBezTo>
                    <a:pt x="571500" y="247745"/>
                    <a:pt x="561023" y="204597"/>
                    <a:pt x="540353" y="164783"/>
                  </a:cubicBezTo>
                  <a:lnTo>
                    <a:pt x="553022" y="158210"/>
                  </a:lnTo>
                  <a:cubicBezTo>
                    <a:pt x="574453" y="199454"/>
                    <a:pt x="585788" y="246031"/>
                    <a:pt x="585788" y="292894"/>
                  </a:cubicBezTo>
                  <a:cubicBezTo>
                    <a:pt x="585788" y="454438"/>
                    <a:pt x="454438" y="585788"/>
                    <a:pt x="292894" y="585788"/>
                  </a:cubicBezTo>
                  <a:cubicBezTo>
                    <a:pt x="216599" y="585788"/>
                    <a:pt x="145256" y="557022"/>
                    <a:pt x="90488" y="504539"/>
                  </a:cubicBezTo>
                  <a:lnTo>
                    <a:pt x="90488" y="559594"/>
                  </a:lnTo>
                  <a:lnTo>
                    <a:pt x="76200" y="559594"/>
                  </a:lnTo>
                  <a:lnTo>
                    <a:pt x="76200" y="483394"/>
                  </a:lnTo>
                  <a:cubicBezTo>
                    <a:pt x="76200" y="479489"/>
                    <a:pt x="79439" y="476250"/>
                    <a:pt x="83344" y="476250"/>
                  </a:cubicBezTo>
                  <a:lnTo>
                    <a:pt x="159544" y="476250"/>
                  </a:lnTo>
                  <a:lnTo>
                    <a:pt x="159544" y="490538"/>
                  </a:lnTo>
                  <a:close/>
                  <a:moveTo>
                    <a:pt x="0" y="292894"/>
                  </a:moveTo>
                  <a:cubicBezTo>
                    <a:pt x="0" y="131350"/>
                    <a:pt x="131350" y="0"/>
                    <a:pt x="292894" y="0"/>
                  </a:cubicBezTo>
                  <a:cubicBezTo>
                    <a:pt x="369189" y="0"/>
                    <a:pt x="440531" y="28766"/>
                    <a:pt x="495300" y="81248"/>
                  </a:cubicBezTo>
                  <a:lnTo>
                    <a:pt x="495300" y="26194"/>
                  </a:lnTo>
                  <a:lnTo>
                    <a:pt x="509588" y="26194"/>
                  </a:lnTo>
                  <a:lnTo>
                    <a:pt x="509588" y="102394"/>
                  </a:lnTo>
                  <a:cubicBezTo>
                    <a:pt x="509588" y="106299"/>
                    <a:pt x="506349" y="109538"/>
                    <a:pt x="502444" y="109538"/>
                  </a:cubicBezTo>
                  <a:lnTo>
                    <a:pt x="426244" y="109538"/>
                  </a:lnTo>
                  <a:lnTo>
                    <a:pt x="426244" y="95250"/>
                  </a:lnTo>
                  <a:lnTo>
                    <a:pt x="489109" y="95250"/>
                  </a:lnTo>
                  <a:cubicBezTo>
                    <a:pt x="436626" y="43053"/>
                    <a:pt x="367189" y="14288"/>
                    <a:pt x="292894" y="14288"/>
                  </a:cubicBezTo>
                  <a:cubicBezTo>
                    <a:pt x="139256" y="14288"/>
                    <a:pt x="14288" y="139256"/>
                    <a:pt x="14288" y="292894"/>
                  </a:cubicBezTo>
                  <a:cubicBezTo>
                    <a:pt x="14288" y="338042"/>
                    <a:pt x="24765" y="381191"/>
                    <a:pt x="45434" y="421005"/>
                  </a:cubicBezTo>
                  <a:lnTo>
                    <a:pt x="32766" y="427577"/>
                  </a:lnTo>
                  <a:cubicBezTo>
                    <a:pt x="11335" y="386334"/>
                    <a:pt x="0" y="339757"/>
                    <a:pt x="0" y="292894"/>
                  </a:cubicBezTo>
                  <a:close/>
                </a:path>
              </a:pathLst>
            </a:custGeom>
            <a:grpFill/>
            <a:ln w="9525" cap="flat">
              <a:solidFill>
                <a:schemeClr val="accent2">
                  <a:lumMod val="75000"/>
                </a:schemeClr>
              </a:solidFill>
              <a:prstDash val="solid"/>
              <a:miter/>
            </a:ln>
          </p:spPr>
          <p:txBody>
            <a:bodyPr rtlCol="0" anchor="ctr"/>
            <a:lstStyle/>
            <a:p>
              <a:endParaRPr lang="en-US"/>
            </a:p>
          </p:txBody>
        </p:sp>
      </p:grpSp>
    </p:spTree>
    <p:extLst>
      <p:ext uri="{BB962C8B-B14F-4D97-AF65-F5344CB8AC3E}">
        <p14:creationId xmlns:p14="http://schemas.microsoft.com/office/powerpoint/2010/main" val="390210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DB56-6FBE-2218-3DCE-E67EF88A15A7}"/>
            </a:ext>
          </a:extLst>
        </p:cNvPr>
        <p:cNvGrpSpPr/>
        <p:nvPr/>
      </p:nvGrpSpPr>
      <p:grpSpPr>
        <a:xfrm>
          <a:off x="0" y="0"/>
          <a:ext cx="0" cy="0"/>
          <a:chOff x="0" y="0"/>
          <a:chExt cx="0" cy="0"/>
        </a:xfrm>
      </p:grpSpPr>
      <p:sp>
        <p:nvSpPr>
          <p:cNvPr id="1121" name="Rectangle 1120">
            <a:extLst>
              <a:ext uri="{FF2B5EF4-FFF2-40B4-BE49-F238E27FC236}">
                <a16:creationId xmlns:a16="http://schemas.microsoft.com/office/drawing/2014/main" id="{8839487D-364B-F050-EA99-6CD64675BC29}"/>
              </a:ext>
            </a:extLst>
          </p:cNvPr>
          <p:cNvSpPr/>
          <p:nvPr/>
        </p:nvSpPr>
        <p:spPr>
          <a:xfrm>
            <a:off x="2854954" y="2419635"/>
            <a:ext cx="414309" cy="38376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cxnSp>
        <p:nvCxnSpPr>
          <p:cNvPr id="78" name="Straight Arrow Connector 77">
            <a:extLst>
              <a:ext uri="{FF2B5EF4-FFF2-40B4-BE49-F238E27FC236}">
                <a16:creationId xmlns:a16="http://schemas.microsoft.com/office/drawing/2014/main" id="{EAED5D83-9C69-5821-E3FB-32F45A21B336}"/>
              </a:ext>
            </a:extLst>
          </p:cNvPr>
          <p:cNvCxnSpPr>
            <a:cxnSpLocks/>
          </p:cNvCxnSpPr>
          <p:nvPr/>
        </p:nvCxnSpPr>
        <p:spPr>
          <a:xfrm flipH="1">
            <a:off x="5226747" y="2279074"/>
            <a:ext cx="833641" cy="0"/>
          </a:xfrm>
          <a:prstGeom prst="straightConnector1">
            <a:avLst/>
          </a:prstGeom>
          <a:ln w="6350">
            <a:solidFill>
              <a:srgbClr val="0070C0"/>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79" name="Text Placeholder 2">
            <a:extLst>
              <a:ext uri="{FF2B5EF4-FFF2-40B4-BE49-F238E27FC236}">
                <a16:creationId xmlns:a16="http://schemas.microsoft.com/office/drawing/2014/main" id="{37E265E8-C6D8-C39B-EFEC-F5F7D14E72BD}"/>
              </a:ext>
            </a:extLst>
          </p:cNvPr>
          <p:cNvSpPr txBox="1">
            <a:spLocks/>
          </p:cNvSpPr>
          <p:nvPr/>
        </p:nvSpPr>
        <p:spPr>
          <a:xfrm>
            <a:off x="5405698" y="1695533"/>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rgbClr val="0070C0"/>
                </a:solidFill>
                <a:latin typeface="+mj-lt"/>
              </a:rPr>
              <a:t>(3)</a:t>
            </a:r>
          </a:p>
        </p:txBody>
      </p:sp>
      <p:sp>
        <p:nvSpPr>
          <p:cNvPr id="81" name="Text Placeholder 2">
            <a:extLst>
              <a:ext uri="{FF2B5EF4-FFF2-40B4-BE49-F238E27FC236}">
                <a16:creationId xmlns:a16="http://schemas.microsoft.com/office/drawing/2014/main" id="{0407A01B-1E49-196C-7B6A-0D9B9C099203}"/>
              </a:ext>
            </a:extLst>
          </p:cNvPr>
          <p:cNvSpPr txBox="1">
            <a:spLocks/>
          </p:cNvSpPr>
          <p:nvPr/>
        </p:nvSpPr>
        <p:spPr>
          <a:xfrm>
            <a:off x="5258762" y="1907350"/>
            <a:ext cx="828647" cy="291948"/>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rgbClr val="0070C0"/>
                </a:solidFill>
                <a:latin typeface="+mj-lt"/>
              </a:rPr>
              <a:t>List of candidates with their ADS IDs</a:t>
            </a:r>
          </a:p>
        </p:txBody>
      </p:sp>
      <p:sp>
        <p:nvSpPr>
          <p:cNvPr id="82" name="Text Placeholder 2">
            <a:extLst>
              <a:ext uri="{FF2B5EF4-FFF2-40B4-BE49-F238E27FC236}">
                <a16:creationId xmlns:a16="http://schemas.microsoft.com/office/drawing/2014/main" id="{917544F4-2493-DDFF-12F9-4E10129E89CA}"/>
              </a:ext>
            </a:extLst>
          </p:cNvPr>
          <p:cNvSpPr txBox="1">
            <a:spLocks/>
          </p:cNvSpPr>
          <p:nvPr/>
        </p:nvSpPr>
        <p:spPr>
          <a:xfrm>
            <a:off x="5405698" y="2299230"/>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5">
                    <a:lumMod val="75000"/>
                  </a:schemeClr>
                </a:solidFill>
                <a:latin typeface="+mj-lt"/>
              </a:rPr>
              <a:t>(4)</a:t>
            </a:r>
          </a:p>
        </p:txBody>
      </p:sp>
      <p:cxnSp>
        <p:nvCxnSpPr>
          <p:cNvPr id="87" name="Straight Arrow Connector 86">
            <a:extLst>
              <a:ext uri="{FF2B5EF4-FFF2-40B4-BE49-F238E27FC236}">
                <a16:creationId xmlns:a16="http://schemas.microsoft.com/office/drawing/2014/main" id="{C310AC29-B783-9144-F967-33DC0D22A0B2}"/>
              </a:ext>
            </a:extLst>
          </p:cNvPr>
          <p:cNvCxnSpPr>
            <a:cxnSpLocks/>
          </p:cNvCxnSpPr>
          <p:nvPr/>
        </p:nvCxnSpPr>
        <p:spPr>
          <a:xfrm>
            <a:off x="5226401" y="3110747"/>
            <a:ext cx="833641" cy="0"/>
          </a:xfrm>
          <a:prstGeom prst="straightConnector1">
            <a:avLst/>
          </a:prstGeom>
          <a:ln w="6350">
            <a:solidFill>
              <a:schemeClr val="accent5">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88" name="Text Placeholder 2">
            <a:extLst>
              <a:ext uri="{FF2B5EF4-FFF2-40B4-BE49-F238E27FC236}">
                <a16:creationId xmlns:a16="http://schemas.microsoft.com/office/drawing/2014/main" id="{DDB4638E-DF9B-4D6D-AE7D-0E192023E137}"/>
              </a:ext>
            </a:extLst>
          </p:cNvPr>
          <p:cNvSpPr txBox="1">
            <a:spLocks/>
          </p:cNvSpPr>
          <p:nvPr/>
        </p:nvSpPr>
        <p:spPr>
          <a:xfrm>
            <a:off x="5281482" y="2648040"/>
            <a:ext cx="762799" cy="291948"/>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5">
                    <a:lumMod val="75000"/>
                  </a:schemeClr>
                </a:solidFill>
                <a:latin typeface="+mj-lt"/>
              </a:rPr>
              <a:t>Select and trigger a second lookup for a specific </a:t>
            </a:r>
            <a:br>
              <a:rPr lang="en-GB" sz="700" dirty="0">
                <a:solidFill>
                  <a:schemeClr val="accent5">
                    <a:lumMod val="75000"/>
                  </a:schemeClr>
                </a:solidFill>
                <a:latin typeface="+mj-lt"/>
              </a:rPr>
            </a:br>
            <a:r>
              <a:rPr lang="en-GB" sz="700" dirty="0">
                <a:solidFill>
                  <a:schemeClr val="accent5">
                    <a:lumMod val="75000"/>
                  </a:schemeClr>
                </a:solidFill>
                <a:latin typeface="+mj-lt"/>
              </a:rPr>
              <a:t>ADS ID</a:t>
            </a:r>
          </a:p>
        </p:txBody>
      </p:sp>
      <p:cxnSp>
        <p:nvCxnSpPr>
          <p:cNvPr id="90" name="Straight Arrow Connector 89">
            <a:extLst>
              <a:ext uri="{FF2B5EF4-FFF2-40B4-BE49-F238E27FC236}">
                <a16:creationId xmlns:a16="http://schemas.microsoft.com/office/drawing/2014/main" id="{6A82FC24-FE09-6198-37EF-D3E547513A75}"/>
              </a:ext>
            </a:extLst>
          </p:cNvPr>
          <p:cNvCxnSpPr>
            <a:cxnSpLocks/>
          </p:cNvCxnSpPr>
          <p:nvPr/>
        </p:nvCxnSpPr>
        <p:spPr>
          <a:xfrm flipH="1">
            <a:off x="4312920" y="4323154"/>
            <a:ext cx="1747122" cy="0"/>
          </a:xfrm>
          <a:prstGeom prst="straightConnector1">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91" name="Text Placeholder 2">
            <a:extLst>
              <a:ext uri="{FF2B5EF4-FFF2-40B4-BE49-F238E27FC236}">
                <a16:creationId xmlns:a16="http://schemas.microsoft.com/office/drawing/2014/main" id="{E843AF64-A34D-E376-7689-1BF6C6BDD4FF}"/>
              </a:ext>
            </a:extLst>
          </p:cNvPr>
          <p:cNvSpPr txBox="1">
            <a:spLocks/>
          </p:cNvSpPr>
          <p:nvPr/>
        </p:nvSpPr>
        <p:spPr>
          <a:xfrm>
            <a:off x="5405211" y="3769436"/>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2">
                    <a:lumMod val="75000"/>
                  </a:schemeClr>
                </a:solidFill>
                <a:latin typeface="+mj-lt"/>
              </a:rPr>
              <a:t>(6)</a:t>
            </a:r>
          </a:p>
        </p:txBody>
      </p:sp>
      <p:sp>
        <p:nvSpPr>
          <p:cNvPr id="92" name="Text Placeholder 2">
            <a:extLst>
              <a:ext uri="{FF2B5EF4-FFF2-40B4-BE49-F238E27FC236}">
                <a16:creationId xmlns:a16="http://schemas.microsoft.com/office/drawing/2014/main" id="{2D533E6F-DDCD-5372-EF45-12C899232720}"/>
              </a:ext>
            </a:extLst>
          </p:cNvPr>
          <p:cNvSpPr txBox="1">
            <a:spLocks/>
          </p:cNvSpPr>
          <p:nvPr/>
        </p:nvSpPr>
        <p:spPr>
          <a:xfrm>
            <a:off x="5273637" y="3974149"/>
            <a:ext cx="762799" cy="291948"/>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Get the Agent Definition</a:t>
            </a:r>
          </a:p>
        </p:txBody>
      </p:sp>
      <p:cxnSp>
        <p:nvCxnSpPr>
          <p:cNvPr id="1045" name="Straight Arrow Connector 1044">
            <a:extLst>
              <a:ext uri="{FF2B5EF4-FFF2-40B4-BE49-F238E27FC236}">
                <a16:creationId xmlns:a16="http://schemas.microsoft.com/office/drawing/2014/main" id="{6F2C3C46-0661-BC38-E369-337C43D4DDCD}"/>
              </a:ext>
            </a:extLst>
          </p:cNvPr>
          <p:cNvCxnSpPr>
            <a:cxnSpLocks/>
          </p:cNvCxnSpPr>
          <p:nvPr/>
        </p:nvCxnSpPr>
        <p:spPr>
          <a:xfrm>
            <a:off x="6778292" y="1498929"/>
            <a:ext cx="529288" cy="0"/>
          </a:xfrm>
          <a:prstGeom prst="straightConnector1">
            <a:avLst/>
          </a:prstGeom>
          <a:ln w="635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46" name="Text Placeholder 2">
            <a:extLst>
              <a:ext uri="{FF2B5EF4-FFF2-40B4-BE49-F238E27FC236}">
                <a16:creationId xmlns:a16="http://schemas.microsoft.com/office/drawing/2014/main" id="{69D37F3D-3709-6E2C-EE88-EFBD7B95B09A}"/>
              </a:ext>
            </a:extLst>
          </p:cNvPr>
          <p:cNvSpPr txBox="1">
            <a:spLocks/>
          </p:cNvSpPr>
          <p:nvPr/>
        </p:nvSpPr>
        <p:spPr>
          <a:xfrm>
            <a:off x="6627220" y="1162076"/>
            <a:ext cx="836423" cy="291948"/>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rgbClr val="0070C0"/>
                </a:solidFill>
                <a:latin typeface="+mj-lt"/>
              </a:rPr>
              <a:t>Lookup </a:t>
            </a:r>
            <a:br>
              <a:rPr lang="en-GB" sz="700" dirty="0">
                <a:solidFill>
                  <a:srgbClr val="0070C0"/>
                </a:solidFill>
                <a:latin typeface="+mj-lt"/>
              </a:rPr>
            </a:br>
            <a:r>
              <a:rPr lang="en-GB" sz="700" dirty="0">
                <a:solidFill>
                  <a:srgbClr val="0070C0"/>
                </a:solidFill>
                <a:latin typeface="+mj-lt"/>
              </a:rPr>
              <a:t>for skills</a:t>
            </a:r>
          </a:p>
        </p:txBody>
      </p:sp>
      <p:sp>
        <p:nvSpPr>
          <p:cNvPr id="1047" name="Text Placeholder 2">
            <a:extLst>
              <a:ext uri="{FF2B5EF4-FFF2-40B4-BE49-F238E27FC236}">
                <a16:creationId xmlns:a16="http://schemas.microsoft.com/office/drawing/2014/main" id="{9DB43434-5B03-4A1E-8FC8-DFE43E32C0E0}"/>
              </a:ext>
            </a:extLst>
          </p:cNvPr>
          <p:cNvSpPr txBox="1">
            <a:spLocks/>
          </p:cNvSpPr>
          <p:nvPr/>
        </p:nvSpPr>
        <p:spPr>
          <a:xfrm>
            <a:off x="6640969" y="973437"/>
            <a:ext cx="822673"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a:solidFill>
                  <a:srgbClr val="0070C0"/>
                </a:solidFill>
                <a:latin typeface="+mj-lt"/>
              </a:rPr>
              <a:t>(2)</a:t>
            </a:r>
          </a:p>
        </p:txBody>
      </p:sp>
      <p:cxnSp>
        <p:nvCxnSpPr>
          <p:cNvPr id="1053" name="Straight Arrow Connector 1052">
            <a:extLst>
              <a:ext uri="{FF2B5EF4-FFF2-40B4-BE49-F238E27FC236}">
                <a16:creationId xmlns:a16="http://schemas.microsoft.com/office/drawing/2014/main" id="{F08C5664-2F8C-0CC6-8768-BF7FFE2C1602}"/>
              </a:ext>
            </a:extLst>
          </p:cNvPr>
          <p:cNvCxnSpPr>
            <a:cxnSpLocks/>
          </p:cNvCxnSpPr>
          <p:nvPr/>
        </p:nvCxnSpPr>
        <p:spPr>
          <a:xfrm>
            <a:off x="6786528" y="1675909"/>
            <a:ext cx="521052" cy="0"/>
          </a:xfrm>
          <a:prstGeom prst="straightConnector1">
            <a:avLst/>
          </a:prstGeom>
          <a:ln w="6350">
            <a:solidFill>
              <a:schemeClr val="accent5">
                <a:lumMod val="75000"/>
              </a:schemeClr>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54" name="Text Placeholder 2">
            <a:extLst>
              <a:ext uri="{FF2B5EF4-FFF2-40B4-BE49-F238E27FC236}">
                <a16:creationId xmlns:a16="http://schemas.microsoft.com/office/drawing/2014/main" id="{1B57A8B4-58DC-F24A-FC81-57E527E3856E}"/>
              </a:ext>
            </a:extLst>
          </p:cNvPr>
          <p:cNvSpPr txBox="1">
            <a:spLocks/>
          </p:cNvSpPr>
          <p:nvPr/>
        </p:nvSpPr>
        <p:spPr>
          <a:xfrm>
            <a:off x="6643076" y="1851339"/>
            <a:ext cx="836423" cy="291948"/>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5">
                    <a:lumMod val="75000"/>
                  </a:schemeClr>
                </a:solidFill>
                <a:latin typeface="+mj-lt"/>
              </a:rPr>
              <a:t>Lookup for </a:t>
            </a:r>
            <a:br>
              <a:rPr lang="en-GB" sz="700" dirty="0">
                <a:solidFill>
                  <a:schemeClr val="accent5">
                    <a:lumMod val="75000"/>
                  </a:schemeClr>
                </a:solidFill>
                <a:latin typeface="+mj-lt"/>
              </a:rPr>
            </a:br>
            <a:r>
              <a:rPr lang="en-GB" sz="700" dirty="0">
                <a:solidFill>
                  <a:schemeClr val="accent5">
                    <a:lumMod val="75000"/>
                  </a:schemeClr>
                </a:solidFill>
                <a:latin typeface="+mj-lt"/>
              </a:rPr>
              <a:t>ADS ID</a:t>
            </a:r>
          </a:p>
        </p:txBody>
      </p:sp>
      <p:sp>
        <p:nvSpPr>
          <p:cNvPr id="1055" name="Text Placeholder 2">
            <a:extLst>
              <a:ext uri="{FF2B5EF4-FFF2-40B4-BE49-F238E27FC236}">
                <a16:creationId xmlns:a16="http://schemas.microsoft.com/office/drawing/2014/main" id="{6CB03946-38A7-2F6E-B693-56BFB950D0E0}"/>
              </a:ext>
            </a:extLst>
          </p:cNvPr>
          <p:cNvSpPr txBox="1">
            <a:spLocks/>
          </p:cNvSpPr>
          <p:nvPr/>
        </p:nvSpPr>
        <p:spPr>
          <a:xfrm>
            <a:off x="6656825" y="1662700"/>
            <a:ext cx="822673"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a:solidFill>
                  <a:schemeClr val="accent5">
                    <a:lumMod val="75000"/>
                  </a:schemeClr>
                </a:solidFill>
                <a:latin typeface="+mj-lt"/>
              </a:rPr>
              <a:t>(5)</a:t>
            </a:r>
          </a:p>
        </p:txBody>
      </p:sp>
      <p:sp>
        <p:nvSpPr>
          <p:cNvPr id="1057" name="Rounded Rectangle 1056">
            <a:extLst>
              <a:ext uri="{FF2B5EF4-FFF2-40B4-BE49-F238E27FC236}">
                <a16:creationId xmlns:a16="http://schemas.microsoft.com/office/drawing/2014/main" id="{86D8982F-5852-62AE-4C73-6070B2E2CF0F}"/>
              </a:ext>
            </a:extLst>
          </p:cNvPr>
          <p:cNvSpPr/>
          <p:nvPr/>
        </p:nvSpPr>
        <p:spPr>
          <a:xfrm>
            <a:off x="3517072" y="2068620"/>
            <a:ext cx="731172" cy="2628287"/>
          </a:xfrm>
          <a:prstGeom prst="roundRect">
            <a:avLst/>
          </a:prstGeom>
          <a:solidFill>
            <a:schemeClr val="accent2">
              <a:lumMod val="75000"/>
            </a:schemeClr>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a:solidFill>
                  <a:schemeClr val="bg2"/>
                </a:solidFill>
                <a:latin typeface="CiscoSansTT Medium" panose="020B0503020201020303" pitchFamily="34" charset="0"/>
                <a:cs typeface="CiscoSansTT Medium" panose="020B0503020201020303" pitchFamily="34" charset="0"/>
              </a:rPr>
              <a:t>Resolver</a:t>
            </a:r>
          </a:p>
        </p:txBody>
      </p:sp>
      <p:cxnSp>
        <p:nvCxnSpPr>
          <p:cNvPr id="1065" name="Curved Connector 1064">
            <a:extLst>
              <a:ext uri="{FF2B5EF4-FFF2-40B4-BE49-F238E27FC236}">
                <a16:creationId xmlns:a16="http://schemas.microsoft.com/office/drawing/2014/main" id="{D3DDB2F5-7D1B-F7D8-34DF-EC308FDE2AF9}"/>
              </a:ext>
            </a:extLst>
          </p:cNvPr>
          <p:cNvCxnSpPr>
            <a:cxnSpLocks/>
          </p:cNvCxnSpPr>
          <p:nvPr/>
        </p:nvCxnSpPr>
        <p:spPr>
          <a:xfrm rot="10800000" flipH="1">
            <a:off x="2350297" y="1202052"/>
            <a:ext cx="360000" cy="216000"/>
          </a:xfrm>
          <a:prstGeom prst="curvedConnector4">
            <a:avLst>
              <a:gd name="adj1" fmla="val -23630"/>
              <a:gd name="adj2" fmla="val 172719"/>
            </a:avLst>
          </a:prstGeom>
          <a:ln w="6350">
            <a:solidFill>
              <a:schemeClr val="accent2">
                <a:lumMod val="7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066" name="Text Placeholder 2">
            <a:extLst>
              <a:ext uri="{FF2B5EF4-FFF2-40B4-BE49-F238E27FC236}">
                <a16:creationId xmlns:a16="http://schemas.microsoft.com/office/drawing/2014/main" id="{35814805-C86A-1544-AA23-FFB9CA4437A7}"/>
              </a:ext>
            </a:extLst>
          </p:cNvPr>
          <p:cNvSpPr txBox="1">
            <a:spLocks/>
          </p:cNvSpPr>
          <p:nvPr/>
        </p:nvSpPr>
        <p:spPr>
          <a:xfrm>
            <a:off x="1916416" y="795479"/>
            <a:ext cx="1120193" cy="162526"/>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Lookup</a:t>
            </a:r>
          </a:p>
        </p:txBody>
      </p:sp>
      <p:graphicFrame>
        <p:nvGraphicFramePr>
          <p:cNvPr id="1078" name="Table 1077">
            <a:extLst>
              <a:ext uri="{FF2B5EF4-FFF2-40B4-BE49-F238E27FC236}">
                <a16:creationId xmlns:a16="http://schemas.microsoft.com/office/drawing/2014/main" id="{97AACB1E-A9EE-77F4-A289-6F2C4B240DCD}"/>
              </a:ext>
            </a:extLst>
          </p:cNvPr>
          <p:cNvGraphicFramePr>
            <a:graphicFrameLocks noGrp="1"/>
          </p:cNvGraphicFramePr>
          <p:nvPr>
            <p:extLst>
              <p:ext uri="{D42A27DB-BD31-4B8C-83A1-F6EECF244321}">
                <p14:modId xmlns:p14="http://schemas.microsoft.com/office/powerpoint/2010/main" val="3047868320"/>
              </p:ext>
            </p:extLst>
          </p:nvPr>
        </p:nvGraphicFramePr>
        <p:xfrm>
          <a:off x="3611719" y="227901"/>
          <a:ext cx="4896645" cy="359321"/>
        </p:xfrm>
        <a:graphic>
          <a:graphicData uri="http://schemas.openxmlformats.org/drawingml/2006/table">
            <a:tbl>
              <a:tblPr firstRow="1" bandRow="1">
                <a:tableStyleId>{2D5ABB26-0587-4C30-8999-92F81FD0307C}</a:tableStyleId>
              </a:tblPr>
              <a:tblGrid>
                <a:gridCol w="793512">
                  <a:extLst>
                    <a:ext uri="{9D8B030D-6E8A-4147-A177-3AD203B41FA5}">
                      <a16:colId xmlns:a16="http://schemas.microsoft.com/office/drawing/2014/main" val="629660608"/>
                    </a:ext>
                  </a:extLst>
                </a:gridCol>
                <a:gridCol w="506126">
                  <a:extLst>
                    <a:ext uri="{9D8B030D-6E8A-4147-A177-3AD203B41FA5}">
                      <a16:colId xmlns:a16="http://schemas.microsoft.com/office/drawing/2014/main" val="1919134503"/>
                    </a:ext>
                  </a:extLst>
                </a:gridCol>
                <a:gridCol w="466316">
                  <a:extLst>
                    <a:ext uri="{9D8B030D-6E8A-4147-A177-3AD203B41FA5}">
                      <a16:colId xmlns:a16="http://schemas.microsoft.com/office/drawing/2014/main" val="2043333210"/>
                    </a:ext>
                  </a:extLst>
                </a:gridCol>
                <a:gridCol w="1339984">
                  <a:extLst>
                    <a:ext uri="{9D8B030D-6E8A-4147-A177-3AD203B41FA5}">
                      <a16:colId xmlns:a16="http://schemas.microsoft.com/office/drawing/2014/main" val="1712886979"/>
                    </a:ext>
                  </a:extLst>
                </a:gridCol>
                <a:gridCol w="846627">
                  <a:extLst>
                    <a:ext uri="{9D8B030D-6E8A-4147-A177-3AD203B41FA5}">
                      <a16:colId xmlns:a16="http://schemas.microsoft.com/office/drawing/2014/main" val="817133546"/>
                    </a:ext>
                  </a:extLst>
                </a:gridCol>
                <a:gridCol w="944080">
                  <a:extLst>
                    <a:ext uri="{9D8B030D-6E8A-4147-A177-3AD203B41FA5}">
                      <a16:colId xmlns:a16="http://schemas.microsoft.com/office/drawing/2014/main" val="3309997580"/>
                    </a:ext>
                  </a:extLst>
                </a:gridCol>
              </a:tblGrid>
              <a:tr h="179321">
                <a:tc gridSpan="2">
                  <a:txBody>
                    <a:bodyPr/>
                    <a:lstStyle/>
                    <a:p>
                      <a:pPr algn="ctr"/>
                      <a:endParaRPr lang="en-US" sz="700" b="1" kern="1200">
                        <a:solidFill>
                          <a:schemeClr val="accent2">
                            <a:lumMod val="75000"/>
                          </a:schemeClr>
                        </a:solidFill>
                        <a:latin typeface="CiscoSansTT" panose="020B0503020201020303" pitchFamily="34" charset="0"/>
                        <a:ea typeface="ＭＳ Ｐゴシック" charset="0"/>
                        <a:cs typeface="CiscoSansTT" panose="020B0503020201020303"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700" b="1" kern="1200">
                        <a:solidFill>
                          <a:schemeClr val="accent2">
                            <a:lumMod val="75000"/>
                          </a:schemeClr>
                        </a:solidFill>
                        <a:latin typeface="CiscoSansTT" panose="020B0503020201020303" pitchFamily="34" charset="0"/>
                        <a:ea typeface="ＭＳ Ｐゴシック" charset="0"/>
                        <a:cs typeface="CiscoSansTT" panose="020B0503020201020303" pitchFamily="34" charset="0"/>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r>
                        <a:rPr lang="en-US" sz="700">
                          <a:solidFill>
                            <a:schemeClr val="accent2">
                              <a:lumMod val="75000"/>
                            </a:schemeClr>
                          </a:solidFill>
                        </a:rPr>
                        <a:t>Agents</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700">
                        <a:solidFill>
                          <a:schemeClr val="accent2">
                            <a:lumMod val="75000"/>
                          </a:schemeClr>
                        </a:solidFill>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700">
                        <a:solidFill>
                          <a:schemeClr val="accent2">
                            <a:lumMod val="75000"/>
                          </a:schemeClr>
                        </a:solidFill>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7908473"/>
                  </a:ext>
                </a:extLst>
              </a:tr>
              <a:tr h="180000">
                <a:tc>
                  <a:txBody>
                    <a:bodyPr/>
                    <a:lstStyle/>
                    <a:p>
                      <a:pPr algn="ctr"/>
                      <a:r>
                        <a:rPr lang="en-US" sz="700" b="1" kern="1200">
                          <a:solidFill>
                            <a:schemeClr val="accent2">
                              <a:lumMod val="75000"/>
                            </a:schemeClr>
                          </a:solidFill>
                          <a:latin typeface="CiscoSansTT" panose="020B0503020201020303" pitchFamily="34" charset="0"/>
                          <a:ea typeface="ＭＳ Ｐゴシック" charset="0"/>
                          <a:cs typeface="CiscoSansTT" panose="020B0503020201020303" pitchFamily="34" charset="0"/>
                        </a:rPr>
                        <a:t>org:sub-org</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b="1" kern="1200">
                          <a:solidFill>
                            <a:schemeClr val="accent2">
                              <a:lumMod val="75000"/>
                            </a:schemeClr>
                          </a:solidFill>
                          <a:latin typeface="CiscoSansTT" panose="020B0503020201020303" pitchFamily="34" charset="0"/>
                          <a:ea typeface="ＭＳ Ｐゴシック" charset="0"/>
                          <a:cs typeface="CiscoSansTT" panose="020B0503020201020303" pitchFamily="34" charset="0"/>
                        </a:rPr>
                        <a:t>PubKey</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a:solidFill>
                            <a:schemeClr val="accent2">
                              <a:lumMod val="75000"/>
                            </a:schemeClr>
                          </a:solidFill>
                        </a:rPr>
                        <a:t>ID_x</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700" dirty="0" err="1">
                          <a:solidFill>
                            <a:schemeClr val="accent2">
                              <a:lumMod val="75000"/>
                            </a:schemeClr>
                          </a:solidFill>
                        </a:rPr>
                        <a:t>ResolverMetadata_x</a:t>
                      </a:r>
                      <a:endParaRPr lang="en-US" sz="700" dirty="0">
                        <a:solidFill>
                          <a:schemeClr val="accent2">
                            <a:lumMod val="75000"/>
                          </a:schemeClr>
                        </a:solidFill>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700" dirty="0" err="1">
                          <a:solidFill>
                            <a:schemeClr val="accent2">
                              <a:lumMod val="75000"/>
                            </a:schemeClr>
                          </a:solidFill>
                        </a:rPr>
                        <a:t>Badge_x</a:t>
                      </a:r>
                      <a:endParaRPr lang="en-US" sz="700" dirty="0">
                        <a:solidFill>
                          <a:schemeClr val="accent2">
                            <a:lumMod val="75000"/>
                          </a:schemeClr>
                        </a:solidFill>
                      </a:endParaRP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chemeClr val="accent2">
                              <a:lumMod val="75000"/>
                            </a:schemeClr>
                          </a:solidFill>
                        </a:rPr>
                        <a:t>[VC_x1, ......]</a:t>
                      </a:r>
                    </a:p>
                  </a:txBody>
                  <a:tcPr marL="0" marR="0" marT="0" marB="0" anchor="ctr">
                    <a:lnL w="3175" cap="flat" cmpd="sng" algn="ctr">
                      <a:solidFill>
                        <a:schemeClr val="accent2">
                          <a:lumMod val="75000"/>
                        </a:schemeClr>
                      </a:solidFill>
                      <a:prstDash val="solid"/>
                      <a:round/>
                      <a:headEnd type="none" w="med" len="med"/>
                      <a:tailEnd type="none" w="med" len="med"/>
                    </a:lnL>
                    <a:lnR w="3175" cap="flat" cmpd="sng" algn="ctr">
                      <a:solidFill>
                        <a:schemeClr val="accent2">
                          <a:lumMod val="75000"/>
                        </a:schemeClr>
                      </a:solidFill>
                      <a:prstDash val="solid"/>
                      <a:round/>
                      <a:headEnd type="none" w="med" len="med"/>
                      <a:tailEnd type="none" w="med" len="med"/>
                    </a:lnR>
                    <a:lnT w="3175" cap="flat" cmpd="sng" algn="ctr">
                      <a:solidFill>
                        <a:schemeClr val="accent2">
                          <a:lumMod val="75000"/>
                        </a:schemeClr>
                      </a:solidFill>
                      <a:prstDash val="solid"/>
                      <a:round/>
                      <a:headEnd type="none" w="med" len="med"/>
                      <a:tailEnd type="none" w="med" len="med"/>
                    </a:lnT>
                    <a:lnB w="31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8197931"/>
                  </a:ext>
                </a:extLst>
              </a:tr>
            </a:tbl>
          </a:graphicData>
        </a:graphic>
      </p:graphicFrame>
      <p:sp>
        <p:nvSpPr>
          <p:cNvPr id="43" name="Rounded Rectangle 42">
            <a:extLst>
              <a:ext uri="{FF2B5EF4-FFF2-40B4-BE49-F238E27FC236}">
                <a16:creationId xmlns:a16="http://schemas.microsoft.com/office/drawing/2014/main" id="{E0F6ABE9-F09C-13CB-9449-BDAC588DA1F3}"/>
              </a:ext>
            </a:extLst>
          </p:cNvPr>
          <p:cNvSpPr/>
          <p:nvPr/>
        </p:nvSpPr>
        <p:spPr>
          <a:xfrm>
            <a:off x="6164367" y="1131890"/>
            <a:ext cx="494230" cy="3542155"/>
          </a:xfrm>
          <a:prstGeom prst="roundRect">
            <a:avLst/>
          </a:prstGeom>
          <a:noFill/>
          <a:ln w="6350" cap="flat" cmpd="sng" algn="ctr">
            <a:solidFill>
              <a:schemeClr val="tx1"/>
            </a:solidFill>
            <a:prstDash val="solid"/>
            <a:miter lim="800000"/>
          </a:ln>
          <a:effectLst/>
        </p:spPr>
        <p:txBody>
          <a:bodyPr lIns="45720" tIns="45720" rIns="45720" bIns="45720" rtlCol="0" anchor="ctr"/>
          <a:lstStyle/>
          <a:p>
            <a:pPr marL="0" marR="0" lvl="0" indent="0" algn="ctr" defTabSz="914400" eaLnBrk="1" fontAlgn="auto" latinLnBrk="0" hangingPunct="1">
              <a:lnSpc>
                <a:spcPts val="960"/>
              </a:lnSpc>
              <a:spcBef>
                <a:spcPts val="0"/>
              </a:spcBef>
              <a:spcAft>
                <a:spcPts val="0"/>
              </a:spcAft>
              <a:buClrTx/>
              <a:buSzTx/>
              <a:buFontTx/>
              <a:buNone/>
              <a:tabLst/>
              <a:defRPr/>
            </a:pPr>
            <a:r>
              <a:rPr kumimoji="0" lang="en-US" sz="700" b="1" u="none" strike="noStrike" kern="0" cap="none" spc="0" normalizeH="0" baseline="0" noProof="0" dirty="0">
                <a:ln>
                  <a:noFill/>
                </a:ln>
                <a:solidFill>
                  <a:prstClr val="black"/>
                </a:solidFill>
                <a:effectLst/>
                <a:uLnTx/>
                <a:uFillTx/>
                <a:latin typeface="CiscoSansTT" panose="020B0503020201020303" pitchFamily="34" charset="0"/>
                <a:ea typeface="+mn-ea"/>
                <a:cs typeface="CiscoSansTT" panose="020B0503020201020303" pitchFamily="34" charset="0"/>
              </a:rPr>
              <a:t>ADS </a:t>
            </a:r>
            <a:br>
              <a:rPr kumimoji="0" lang="en-US" sz="700" b="1" u="none" strike="noStrike" kern="0" cap="none" spc="0" normalizeH="0" baseline="0" noProof="0" dirty="0">
                <a:ln>
                  <a:noFill/>
                </a:ln>
                <a:solidFill>
                  <a:prstClr val="black"/>
                </a:solidFill>
                <a:effectLst/>
                <a:uLnTx/>
                <a:uFillTx/>
                <a:latin typeface="CiscoSansTT" panose="020B0503020201020303" pitchFamily="34" charset="0"/>
                <a:ea typeface="+mn-ea"/>
                <a:cs typeface="CiscoSansTT" panose="020B0503020201020303" pitchFamily="34" charset="0"/>
              </a:rPr>
            </a:br>
            <a:r>
              <a:rPr kumimoji="0" lang="en-US" sz="700" b="1" u="none" strike="noStrike" kern="0" cap="none" spc="0" normalizeH="0" baseline="0" noProof="0" dirty="0">
                <a:ln>
                  <a:noFill/>
                </a:ln>
                <a:solidFill>
                  <a:prstClr val="black"/>
                </a:solidFill>
                <a:effectLst/>
                <a:uLnTx/>
                <a:uFillTx/>
                <a:latin typeface="CiscoSansTT" panose="020B0503020201020303" pitchFamily="34" charset="0"/>
                <a:ea typeface="+mn-ea"/>
                <a:cs typeface="CiscoSansTT" panose="020B0503020201020303" pitchFamily="34" charset="0"/>
              </a:rPr>
              <a:t>client</a:t>
            </a:r>
            <a:endParaRPr kumimoji="0" lang="en-US" sz="700" u="none" strike="noStrike" kern="0" cap="none" spc="0" normalizeH="0" baseline="0" noProof="0" dirty="0">
              <a:ln>
                <a:noFill/>
              </a:ln>
              <a:solidFill>
                <a:prstClr val="black"/>
              </a:solidFill>
              <a:effectLst/>
              <a:uLnTx/>
              <a:uFillTx/>
              <a:latin typeface="CiscoSansTT ExtraLight" panose="020B0303020201020303" pitchFamily="34" charset="0"/>
              <a:cs typeface="CiscoSansTT ExtraLight" panose="020B0303020201020303" pitchFamily="34" charset="0"/>
            </a:endParaRPr>
          </a:p>
        </p:txBody>
      </p:sp>
      <p:sp>
        <p:nvSpPr>
          <p:cNvPr id="33" name="Text Placeholder 2">
            <a:extLst>
              <a:ext uri="{FF2B5EF4-FFF2-40B4-BE49-F238E27FC236}">
                <a16:creationId xmlns:a16="http://schemas.microsoft.com/office/drawing/2014/main" id="{4D987999-1CED-2B41-9E09-2AA0CE6CD108}"/>
              </a:ext>
            </a:extLst>
          </p:cNvPr>
          <p:cNvSpPr txBox="1">
            <a:spLocks/>
          </p:cNvSpPr>
          <p:nvPr/>
        </p:nvSpPr>
        <p:spPr>
          <a:xfrm>
            <a:off x="5406044" y="973437"/>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rgbClr val="0070C0"/>
                </a:solidFill>
                <a:latin typeface="+mj-lt"/>
              </a:rPr>
              <a:t>(1)</a:t>
            </a:r>
          </a:p>
        </p:txBody>
      </p:sp>
      <p:cxnSp>
        <p:nvCxnSpPr>
          <p:cNvPr id="63" name="Straight Arrow Connector 62">
            <a:extLst>
              <a:ext uri="{FF2B5EF4-FFF2-40B4-BE49-F238E27FC236}">
                <a16:creationId xmlns:a16="http://schemas.microsoft.com/office/drawing/2014/main" id="{EEBC57E3-7500-3176-5A30-12EE1FAD255D}"/>
              </a:ext>
            </a:extLst>
          </p:cNvPr>
          <p:cNvCxnSpPr>
            <a:cxnSpLocks/>
          </p:cNvCxnSpPr>
          <p:nvPr/>
        </p:nvCxnSpPr>
        <p:spPr>
          <a:xfrm>
            <a:off x="5226747" y="1609476"/>
            <a:ext cx="833641" cy="0"/>
          </a:xfrm>
          <a:prstGeom prst="straightConnector1">
            <a:avLst/>
          </a:prstGeom>
          <a:ln w="6350">
            <a:solidFill>
              <a:srgbClr val="0070C0"/>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66" name="Text Placeholder 2">
            <a:extLst>
              <a:ext uri="{FF2B5EF4-FFF2-40B4-BE49-F238E27FC236}">
                <a16:creationId xmlns:a16="http://schemas.microsoft.com/office/drawing/2014/main" id="{5FDFB99E-EB5B-C43C-04B8-4D108BC94CF0}"/>
              </a:ext>
            </a:extLst>
          </p:cNvPr>
          <p:cNvSpPr txBox="1">
            <a:spLocks/>
          </p:cNvSpPr>
          <p:nvPr/>
        </p:nvSpPr>
        <p:spPr>
          <a:xfrm>
            <a:off x="5281828" y="1256543"/>
            <a:ext cx="762799" cy="291948"/>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rgbClr val="0070C0"/>
                </a:solidFill>
                <a:latin typeface="+mj-lt"/>
              </a:rPr>
              <a:t>Query searching for a given set of skills</a:t>
            </a:r>
          </a:p>
        </p:txBody>
      </p:sp>
      <p:sp>
        <p:nvSpPr>
          <p:cNvPr id="1089" name="Rounded Rectangle 1088">
            <a:extLst>
              <a:ext uri="{FF2B5EF4-FFF2-40B4-BE49-F238E27FC236}">
                <a16:creationId xmlns:a16="http://schemas.microsoft.com/office/drawing/2014/main" id="{E487D273-222F-93A4-8E4F-F9F73B32C1DA}"/>
              </a:ext>
            </a:extLst>
          </p:cNvPr>
          <p:cNvSpPr/>
          <p:nvPr/>
        </p:nvSpPr>
        <p:spPr>
          <a:xfrm>
            <a:off x="4594756" y="1131889"/>
            <a:ext cx="599506" cy="2656894"/>
          </a:xfrm>
          <a:prstGeom prst="roundRect">
            <a:avLst/>
          </a:prstGeom>
          <a:noFill/>
          <a:ln w="6350" cap="flat" cmpd="sng" algn="ctr">
            <a:solidFill>
              <a:schemeClr val="tx1"/>
            </a:solidFill>
            <a:prstDash val="solid"/>
            <a:miter lim="800000"/>
          </a:ln>
          <a:effectLst/>
        </p:spPr>
        <p:txBody>
          <a:bodyPr lIns="45720" tIns="45720" rIns="45720" bIns="45720" rtlCol="0" anchor="ctr"/>
          <a:lstStyle/>
          <a:p>
            <a:pPr marL="0" marR="0" lvl="0" indent="0" algn="ctr" defTabSz="914400" eaLnBrk="1" fontAlgn="auto" latinLnBrk="0" hangingPunct="1">
              <a:lnSpc>
                <a:spcPts val="960"/>
              </a:lnSpc>
              <a:spcBef>
                <a:spcPts val="0"/>
              </a:spcBef>
              <a:spcAft>
                <a:spcPts val="0"/>
              </a:spcAft>
              <a:buClrTx/>
              <a:buSzTx/>
              <a:buFontTx/>
              <a:buNone/>
              <a:tabLst/>
              <a:defRPr/>
            </a:pPr>
            <a:r>
              <a:rPr kumimoji="0" lang="en-US" sz="700" b="1" u="none" strike="noStrike" kern="0" cap="none" spc="0" normalizeH="0" baseline="0" noProof="0">
                <a:ln>
                  <a:noFill/>
                </a:ln>
                <a:solidFill>
                  <a:prstClr val="black"/>
                </a:solidFill>
                <a:effectLst/>
                <a:uLnTx/>
                <a:uFillTx/>
                <a:latin typeface="CiscoSansTT" panose="020B0503020201020303" pitchFamily="34" charset="0"/>
                <a:ea typeface="+mn-ea"/>
                <a:cs typeface="CiscoSansTT" panose="020B0503020201020303" pitchFamily="34" charset="0"/>
              </a:rPr>
              <a:t>Agent</a:t>
            </a:r>
            <a:br>
              <a:rPr kumimoji="0" lang="en-US" sz="700" b="1" u="none" strike="noStrike" kern="0" cap="none" spc="0" normalizeH="0" baseline="0" noProof="0">
                <a:ln>
                  <a:noFill/>
                </a:ln>
                <a:solidFill>
                  <a:prstClr val="black"/>
                </a:solidFill>
                <a:effectLst/>
                <a:uLnTx/>
                <a:uFillTx/>
                <a:latin typeface="CiscoSansTT" panose="020B0503020201020303" pitchFamily="34" charset="0"/>
                <a:ea typeface="+mn-ea"/>
                <a:cs typeface="CiscoSansTT" panose="020B0503020201020303" pitchFamily="34" charset="0"/>
              </a:rPr>
            </a:br>
            <a:r>
              <a:rPr kumimoji="0" lang="en-US" sz="700" b="1" u="none" strike="noStrike" kern="0" cap="none" spc="0" normalizeH="0" baseline="0" noProof="0">
                <a:ln>
                  <a:noFill/>
                </a:ln>
                <a:solidFill>
                  <a:prstClr val="black"/>
                </a:solidFill>
                <a:effectLst/>
                <a:uLnTx/>
                <a:uFillTx/>
                <a:latin typeface="CiscoSansTT" panose="020B0503020201020303" pitchFamily="34" charset="0"/>
                <a:ea typeface="+mn-ea"/>
                <a:cs typeface="CiscoSansTT" panose="020B0503020201020303" pitchFamily="34" charset="0"/>
              </a:rPr>
              <a:t>Consumer</a:t>
            </a:r>
            <a:endParaRPr kumimoji="0" lang="en-US" sz="700" u="none" strike="noStrike" kern="0" cap="none" spc="0" normalizeH="0" baseline="0" noProof="0">
              <a:ln>
                <a:noFill/>
              </a:ln>
              <a:solidFill>
                <a:prstClr val="black"/>
              </a:solidFill>
              <a:effectLst/>
              <a:uLnTx/>
              <a:uFillTx/>
              <a:latin typeface="CiscoSansTT ExtraLight" panose="020B0303020201020303" pitchFamily="34" charset="0"/>
              <a:cs typeface="CiscoSansTT ExtraLight" panose="020B0303020201020303" pitchFamily="34" charset="0"/>
            </a:endParaRPr>
          </a:p>
        </p:txBody>
      </p:sp>
      <p:cxnSp>
        <p:nvCxnSpPr>
          <p:cNvPr id="1091" name="Straight Arrow Connector 1090">
            <a:extLst>
              <a:ext uri="{FF2B5EF4-FFF2-40B4-BE49-F238E27FC236}">
                <a16:creationId xmlns:a16="http://schemas.microsoft.com/office/drawing/2014/main" id="{B8865A18-F5F3-3B10-83D8-8F0B4DA298B0}"/>
              </a:ext>
            </a:extLst>
          </p:cNvPr>
          <p:cNvCxnSpPr>
            <a:cxnSpLocks/>
            <a:stCxn id="1132" idx="3"/>
          </p:cNvCxnSpPr>
          <p:nvPr/>
        </p:nvCxnSpPr>
        <p:spPr>
          <a:xfrm flipV="1">
            <a:off x="2727704" y="516142"/>
            <a:ext cx="789368" cy="217636"/>
          </a:xfrm>
          <a:prstGeom prst="straightConnector1">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58" name="Straight Arrow Connector 1057">
            <a:extLst>
              <a:ext uri="{FF2B5EF4-FFF2-40B4-BE49-F238E27FC236}">
                <a16:creationId xmlns:a16="http://schemas.microsoft.com/office/drawing/2014/main" id="{7D4CAC89-C907-9F4A-82E0-5BC01E02F390}"/>
              </a:ext>
            </a:extLst>
          </p:cNvPr>
          <p:cNvCxnSpPr>
            <a:cxnSpLocks/>
          </p:cNvCxnSpPr>
          <p:nvPr/>
        </p:nvCxnSpPr>
        <p:spPr>
          <a:xfrm flipH="1" flipV="1">
            <a:off x="3082869" y="1773551"/>
            <a:ext cx="384879" cy="425747"/>
          </a:xfrm>
          <a:prstGeom prst="straightConnector1">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1062" name="Rectangle 1061">
            <a:extLst>
              <a:ext uri="{FF2B5EF4-FFF2-40B4-BE49-F238E27FC236}">
                <a16:creationId xmlns:a16="http://schemas.microsoft.com/office/drawing/2014/main" id="{34C2AC70-9F76-B825-BCD6-4B0867319B8F}"/>
              </a:ext>
            </a:extLst>
          </p:cNvPr>
          <p:cNvSpPr/>
          <p:nvPr/>
        </p:nvSpPr>
        <p:spPr>
          <a:xfrm>
            <a:off x="2367020" y="1213068"/>
            <a:ext cx="800603" cy="407706"/>
          </a:xfrm>
          <a:prstGeom prst="rect">
            <a:avLst/>
          </a:prstGeom>
          <a:solidFill>
            <a:schemeClr val="accent2">
              <a:lumMod val="75000"/>
            </a:schemeClr>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2"/>
                </a:solidFill>
                <a:effectLst/>
                <a:uLnTx/>
                <a:uFillTx/>
                <a:latin typeface="+mj-lt"/>
                <a:ea typeface="+mn-ea"/>
                <a:cs typeface="+mn-cs"/>
              </a:rPr>
              <a:t>Trust </a:t>
            </a:r>
            <a:br>
              <a:rPr kumimoji="0" lang="en-US" sz="700" b="0" i="0" u="none" strike="noStrike" kern="1200" cap="none" spc="0" normalizeH="0" baseline="0" noProof="0">
                <a:ln>
                  <a:noFill/>
                </a:ln>
                <a:solidFill>
                  <a:schemeClr val="bg2"/>
                </a:solidFill>
                <a:effectLst/>
                <a:uLnTx/>
                <a:uFillTx/>
                <a:latin typeface="+mj-lt"/>
                <a:ea typeface="+mn-ea"/>
                <a:cs typeface="+mn-cs"/>
              </a:rPr>
            </a:br>
            <a:r>
              <a:rPr kumimoji="0" lang="en-US" sz="700" b="0" i="0" u="none" strike="noStrike" kern="1200" cap="none" spc="0" normalizeH="0" baseline="0" noProof="0">
                <a:ln>
                  <a:noFill/>
                </a:ln>
                <a:solidFill>
                  <a:schemeClr val="bg2"/>
                </a:solidFill>
                <a:effectLst/>
                <a:uLnTx/>
                <a:uFillTx/>
                <a:latin typeface="+mj-lt"/>
                <a:ea typeface="+mn-ea"/>
                <a:cs typeface="+mn-cs"/>
              </a:rPr>
              <a:t>Anchors</a:t>
            </a:r>
            <a:endParaRPr kumimoji="0" lang="en-FR" sz="700" b="0" i="0" u="none" strike="noStrike" kern="1200" cap="none" spc="0" normalizeH="0" baseline="0" noProof="0">
              <a:ln>
                <a:noFill/>
              </a:ln>
              <a:solidFill>
                <a:schemeClr val="bg2"/>
              </a:solidFill>
              <a:effectLst/>
              <a:uLnTx/>
              <a:uFillTx/>
              <a:latin typeface="+mj-lt"/>
              <a:ea typeface="+mn-ea"/>
              <a:cs typeface="+mn-cs"/>
            </a:endParaRPr>
          </a:p>
        </p:txBody>
      </p:sp>
      <p:sp>
        <p:nvSpPr>
          <p:cNvPr id="1063" name="Rectangle 1062">
            <a:extLst>
              <a:ext uri="{FF2B5EF4-FFF2-40B4-BE49-F238E27FC236}">
                <a16:creationId xmlns:a16="http://schemas.microsoft.com/office/drawing/2014/main" id="{1FBCE667-23DA-F352-6479-CBBBA9DE331E}"/>
              </a:ext>
            </a:extLst>
          </p:cNvPr>
          <p:cNvSpPr/>
          <p:nvPr/>
        </p:nvSpPr>
        <p:spPr>
          <a:xfrm>
            <a:off x="2455905" y="1262628"/>
            <a:ext cx="800603" cy="407706"/>
          </a:xfrm>
          <a:prstGeom prst="rect">
            <a:avLst/>
          </a:prstGeom>
          <a:solidFill>
            <a:schemeClr val="accent2">
              <a:lumMod val="75000"/>
            </a:schemeClr>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2"/>
                </a:solidFill>
                <a:effectLst/>
                <a:uLnTx/>
                <a:uFillTx/>
                <a:latin typeface="+mj-lt"/>
                <a:ea typeface="+mn-ea"/>
                <a:cs typeface="+mn-cs"/>
              </a:rPr>
              <a:t>Trust </a:t>
            </a:r>
            <a:br>
              <a:rPr kumimoji="0" lang="en-US" sz="700" b="0" i="0" u="none" strike="noStrike" kern="1200" cap="none" spc="0" normalizeH="0" baseline="0" noProof="0">
                <a:ln>
                  <a:noFill/>
                </a:ln>
                <a:solidFill>
                  <a:schemeClr val="bg2"/>
                </a:solidFill>
                <a:effectLst/>
                <a:uLnTx/>
                <a:uFillTx/>
                <a:latin typeface="+mj-lt"/>
                <a:ea typeface="+mn-ea"/>
                <a:cs typeface="+mn-cs"/>
              </a:rPr>
            </a:br>
            <a:r>
              <a:rPr kumimoji="0" lang="en-US" sz="700" b="0" i="0" u="none" strike="noStrike" kern="1200" cap="none" spc="0" normalizeH="0" baseline="0" noProof="0">
                <a:ln>
                  <a:noFill/>
                </a:ln>
                <a:solidFill>
                  <a:schemeClr val="bg2"/>
                </a:solidFill>
                <a:effectLst/>
                <a:uLnTx/>
                <a:uFillTx/>
                <a:latin typeface="+mj-lt"/>
                <a:ea typeface="+mn-ea"/>
                <a:cs typeface="+mn-cs"/>
              </a:rPr>
              <a:t>Anchors</a:t>
            </a:r>
            <a:endParaRPr kumimoji="0" lang="en-FR" sz="700" b="0" i="0" u="none" strike="noStrike" kern="1200" cap="none" spc="0" normalizeH="0" baseline="0" noProof="0">
              <a:ln>
                <a:noFill/>
              </a:ln>
              <a:solidFill>
                <a:schemeClr val="bg2"/>
              </a:solidFill>
              <a:effectLst/>
              <a:uLnTx/>
              <a:uFillTx/>
              <a:latin typeface="+mj-lt"/>
              <a:ea typeface="+mn-ea"/>
              <a:cs typeface="+mn-cs"/>
            </a:endParaRPr>
          </a:p>
        </p:txBody>
      </p:sp>
      <p:sp>
        <p:nvSpPr>
          <p:cNvPr id="1064" name="Rectangle 1063">
            <a:extLst>
              <a:ext uri="{FF2B5EF4-FFF2-40B4-BE49-F238E27FC236}">
                <a16:creationId xmlns:a16="http://schemas.microsoft.com/office/drawing/2014/main" id="{6A8FBEAE-992C-1421-DF01-6DBC7140422F}"/>
              </a:ext>
            </a:extLst>
          </p:cNvPr>
          <p:cNvSpPr/>
          <p:nvPr/>
        </p:nvSpPr>
        <p:spPr>
          <a:xfrm>
            <a:off x="2561154" y="1323577"/>
            <a:ext cx="800603" cy="407706"/>
          </a:xfrm>
          <a:prstGeom prst="rect">
            <a:avLst/>
          </a:prstGeom>
          <a:solidFill>
            <a:schemeClr val="accent2">
              <a:lumMod val="75000"/>
            </a:schemeClr>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dirty="0">
                <a:ln>
                  <a:noFill/>
                </a:ln>
                <a:solidFill>
                  <a:schemeClr val="bg2"/>
                </a:solidFill>
                <a:effectLst/>
                <a:uLnTx/>
                <a:uFillTx/>
                <a:latin typeface="CiscoSansTT Medium" panose="020B0503020201020303" pitchFamily="34" charset="0"/>
                <a:cs typeface="CiscoSansTT Medium" panose="020B0503020201020303" pitchFamily="34" charset="0"/>
              </a:rPr>
              <a:t>Identity Nodes </a:t>
            </a:r>
            <a:br>
              <a:rPr kumimoji="0" lang="en-US" sz="700" u="none" strike="noStrike" kern="1200" cap="none" spc="0" normalizeH="0" baseline="0" noProof="0" dirty="0">
                <a:ln>
                  <a:noFill/>
                </a:ln>
                <a:solidFill>
                  <a:schemeClr val="bg2"/>
                </a:solidFill>
                <a:effectLst/>
                <a:uLnTx/>
                <a:uFillTx/>
                <a:latin typeface="CiscoSansTT Medium" panose="020B0503020201020303" pitchFamily="34" charset="0"/>
                <a:cs typeface="CiscoSansTT Medium" panose="020B0503020201020303" pitchFamily="34" charset="0"/>
              </a:rPr>
            </a:br>
            <a:r>
              <a:rPr kumimoji="0" lang="en-US" sz="700" u="none" strike="noStrike" kern="1200" cap="none" spc="0" normalizeH="0" baseline="0" noProof="0" dirty="0">
                <a:ln>
                  <a:noFill/>
                </a:ln>
                <a:solidFill>
                  <a:schemeClr val="bg2"/>
                </a:solidFill>
                <a:effectLst/>
                <a:uLnTx/>
                <a:uFillTx/>
                <a:latin typeface="CiscoSansTT Medium" panose="020B0503020201020303" pitchFamily="34" charset="0"/>
                <a:cs typeface="CiscoSansTT Medium" panose="020B0503020201020303" pitchFamily="34" charset="0"/>
              </a:rPr>
              <a:t>(INs)</a:t>
            </a:r>
            <a:endParaRPr kumimoji="0" lang="en-FR" sz="700" u="none" strike="noStrike" kern="1200" cap="none" spc="0" normalizeH="0" baseline="0" noProof="0">
              <a:ln>
                <a:noFill/>
              </a:ln>
              <a:solidFill>
                <a:schemeClr val="bg2"/>
              </a:solidFill>
              <a:effectLst/>
              <a:uLnTx/>
              <a:uFillTx/>
              <a:latin typeface="CiscoSansTT Medium" panose="020B0503020201020303" pitchFamily="34" charset="0"/>
              <a:cs typeface="CiscoSansTT Medium" panose="020B0503020201020303" pitchFamily="34" charset="0"/>
            </a:endParaRPr>
          </a:p>
        </p:txBody>
      </p:sp>
      <p:sp>
        <p:nvSpPr>
          <p:cNvPr id="1070" name="Text Placeholder 2">
            <a:extLst>
              <a:ext uri="{FF2B5EF4-FFF2-40B4-BE49-F238E27FC236}">
                <a16:creationId xmlns:a16="http://schemas.microsoft.com/office/drawing/2014/main" id="{0BDAA3C8-87FD-D22F-13F5-1ED6F8246688}"/>
              </a:ext>
            </a:extLst>
          </p:cNvPr>
          <p:cNvSpPr txBox="1">
            <a:spLocks/>
          </p:cNvSpPr>
          <p:nvPr/>
        </p:nvSpPr>
        <p:spPr>
          <a:xfrm>
            <a:off x="3449217" y="1803520"/>
            <a:ext cx="553642" cy="15291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extract Agent ID </a:t>
            </a:r>
          </a:p>
        </p:txBody>
      </p:sp>
      <p:sp>
        <p:nvSpPr>
          <p:cNvPr id="1118" name="Text Placeholder 2">
            <a:extLst>
              <a:ext uri="{FF2B5EF4-FFF2-40B4-BE49-F238E27FC236}">
                <a16:creationId xmlns:a16="http://schemas.microsoft.com/office/drawing/2014/main" id="{F34EA973-BC5C-67C4-4D40-69B266A0634A}"/>
              </a:ext>
            </a:extLst>
          </p:cNvPr>
          <p:cNvSpPr txBox="1">
            <a:spLocks/>
          </p:cNvSpPr>
          <p:nvPr/>
        </p:nvSpPr>
        <p:spPr>
          <a:xfrm>
            <a:off x="3162386" y="1739610"/>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2">
                    <a:lumMod val="75000"/>
                  </a:schemeClr>
                </a:solidFill>
                <a:latin typeface="+mj-lt"/>
              </a:rPr>
              <a:t>(7a)</a:t>
            </a:r>
          </a:p>
        </p:txBody>
      </p:sp>
      <p:cxnSp>
        <p:nvCxnSpPr>
          <p:cNvPr id="1067" name="Straight Arrow Connector 1066">
            <a:extLst>
              <a:ext uri="{FF2B5EF4-FFF2-40B4-BE49-F238E27FC236}">
                <a16:creationId xmlns:a16="http://schemas.microsoft.com/office/drawing/2014/main" id="{68277F56-AF1E-C557-CDE4-980153941D16}"/>
              </a:ext>
            </a:extLst>
          </p:cNvPr>
          <p:cNvCxnSpPr>
            <a:cxnSpLocks/>
          </p:cNvCxnSpPr>
          <p:nvPr/>
        </p:nvCxnSpPr>
        <p:spPr>
          <a:xfrm>
            <a:off x="2852551" y="1739384"/>
            <a:ext cx="640884" cy="713718"/>
          </a:xfrm>
          <a:prstGeom prst="straightConnector1">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1071" name="Text Placeholder 2">
            <a:extLst>
              <a:ext uri="{FF2B5EF4-FFF2-40B4-BE49-F238E27FC236}">
                <a16:creationId xmlns:a16="http://schemas.microsoft.com/office/drawing/2014/main" id="{C48CBDC4-6A21-A8EA-11D6-1312A1CDC492}"/>
              </a:ext>
            </a:extLst>
          </p:cNvPr>
          <p:cNvSpPr txBox="1">
            <a:spLocks/>
          </p:cNvSpPr>
          <p:nvPr/>
        </p:nvSpPr>
        <p:spPr>
          <a:xfrm>
            <a:off x="2767389" y="3099507"/>
            <a:ext cx="537901" cy="309876"/>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present</a:t>
            </a:r>
            <a:br>
              <a:rPr lang="en-GB" sz="700" dirty="0">
                <a:solidFill>
                  <a:schemeClr val="accent2">
                    <a:lumMod val="75000"/>
                  </a:schemeClr>
                </a:solidFill>
                <a:latin typeface="+mj-lt"/>
              </a:rPr>
            </a:br>
            <a:r>
              <a:rPr lang="en-GB" sz="700" dirty="0">
                <a:solidFill>
                  <a:schemeClr val="accent2">
                    <a:lumMod val="75000"/>
                  </a:schemeClr>
                </a:solidFill>
                <a:latin typeface="+mj-lt"/>
              </a:rPr>
              <a:t>Resolver </a:t>
            </a:r>
            <a:br>
              <a:rPr lang="en-GB" sz="700" dirty="0">
                <a:solidFill>
                  <a:schemeClr val="accent2">
                    <a:lumMod val="75000"/>
                  </a:schemeClr>
                </a:solidFill>
                <a:latin typeface="+mj-lt"/>
              </a:rPr>
            </a:br>
            <a:r>
              <a:rPr lang="en-GB" sz="700" dirty="0">
                <a:solidFill>
                  <a:schemeClr val="accent2">
                    <a:lumMod val="75000"/>
                  </a:schemeClr>
                </a:solidFill>
                <a:latin typeface="+mj-lt"/>
              </a:rPr>
              <a:t>Metadata and Agent Badge</a:t>
            </a:r>
          </a:p>
        </p:txBody>
      </p:sp>
      <p:sp>
        <p:nvSpPr>
          <p:cNvPr id="1119" name="Text Placeholder 2">
            <a:extLst>
              <a:ext uri="{FF2B5EF4-FFF2-40B4-BE49-F238E27FC236}">
                <a16:creationId xmlns:a16="http://schemas.microsoft.com/office/drawing/2014/main" id="{035D7059-C0F9-E6F5-2DB8-BB038E605D51}"/>
              </a:ext>
            </a:extLst>
          </p:cNvPr>
          <p:cNvSpPr txBox="1">
            <a:spLocks/>
          </p:cNvSpPr>
          <p:nvPr/>
        </p:nvSpPr>
        <p:spPr>
          <a:xfrm>
            <a:off x="2552761" y="1963354"/>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2">
                    <a:lumMod val="75000"/>
                  </a:schemeClr>
                </a:solidFill>
                <a:latin typeface="+mj-lt"/>
              </a:rPr>
              <a:t>(8)</a:t>
            </a:r>
          </a:p>
        </p:txBody>
      </p:sp>
      <p:cxnSp>
        <p:nvCxnSpPr>
          <p:cNvPr id="1107" name="Curved Connector 1106">
            <a:extLst>
              <a:ext uri="{FF2B5EF4-FFF2-40B4-BE49-F238E27FC236}">
                <a16:creationId xmlns:a16="http://schemas.microsoft.com/office/drawing/2014/main" id="{71CC30BF-77C1-BB3E-8D74-99976E49B026}"/>
              </a:ext>
            </a:extLst>
          </p:cNvPr>
          <p:cNvCxnSpPr>
            <a:cxnSpLocks/>
            <a:endCxn id="1057" idx="2"/>
          </p:cNvCxnSpPr>
          <p:nvPr/>
        </p:nvCxnSpPr>
        <p:spPr>
          <a:xfrm>
            <a:off x="3566713" y="4424132"/>
            <a:ext cx="315945" cy="272775"/>
          </a:xfrm>
          <a:prstGeom prst="curvedConnector4">
            <a:avLst>
              <a:gd name="adj1" fmla="val -71294"/>
              <a:gd name="adj2" fmla="val 183805"/>
            </a:avLst>
          </a:prstGeom>
          <a:ln w="6350">
            <a:solidFill>
              <a:schemeClr val="accent2">
                <a:lumMod val="7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120" name="Text Placeholder 2">
            <a:extLst>
              <a:ext uri="{FF2B5EF4-FFF2-40B4-BE49-F238E27FC236}">
                <a16:creationId xmlns:a16="http://schemas.microsoft.com/office/drawing/2014/main" id="{3C75AE77-28C6-EFC8-2403-43843D6F33D6}"/>
              </a:ext>
            </a:extLst>
          </p:cNvPr>
          <p:cNvSpPr txBox="1">
            <a:spLocks/>
          </p:cNvSpPr>
          <p:nvPr/>
        </p:nvSpPr>
        <p:spPr>
          <a:xfrm>
            <a:off x="3360703" y="4905011"/>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2">
                    <a:lumMod val="75000"/>
                  </a:schemeClr>
                </a:solidFill>
                <a:latin typeface="+mj-lt"/>
              </a:rPr>
              <a:t>(9)</a:t>
            </a:r>
          </a:p>
        </p:txBody>
      </p:sp>
      <p:cxnSp>
        <p:nvCxnSpPr>
          <p:cNvPr id="1122" name="Straight Arrow Connector 1121">
            <a:extLst>
              <a:ext uri="{FF2B5EF4-FFF2-40B4-BE49-F238E27FC236}">
                <a16:creationId xmlns:a16="http://schemas.microsoft.com/office/drawing/2014/main" id="{B9C8CE0C-2263-F79F-EA33-AE72D8FDF4BE}"/>
              </a:ext>
            </a:extLst>
          </p:cNvPr>
          <p:cNvCxnSpPr>
            <a:cxnSpLocks/>
          </p:cNvCxnSpPr>
          <p:nvPr/>
        </p:nvCxnSpPr>
        <p:spPr>
          <a:xfrm>
            <a:off x="4312920" y="4506928"/>
            <a:ext cx="1747122" cy="0"/>
          </a:xfrm>
          <a:prstGeom prst="straightConnector1">
            <a:avLst/>
          </a:prstGeom>
          <a:ln w="6350">
            <a:solidFill>
              <a:schemeClr val="accent2">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1126" name="Text Placeholder 2">
            <a:extLst>
              <a:ext uri="{FF2B5EF4-FFF2-40B4-BE49-F238E27FC236}">
                <a16:creationId xmlns:a16="http://schemas.microsoft.com/office/drawing/2014/main" id="{D203D522-97B7-784D-DC54-D533BC3370D9}"/>
              </a:ext>
            </a:extLst>
          </p:cNvPr>
          <p:cNvSpPr txBox="1">
            <a:spLocks/>
          </p:cNvSpPr>
          <p:nvPr/>
        </p:nvSpPr>
        <p:spPr>
          <a:xfrm>
            <a:off x="4252373" y="4814246"/>
            <a:ext cx="635460" cy="15291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Verified</a:t>
            </a:r>
            <a:br>
              <a:rPr lang="en-GB" sz="700" dirty="0">
                <a:solidFill>
                  <a:schemeClr val="accent2">
                    <a:lumMod val="75000"/>
                  </a:schemeClr>
                </a:solidFill>
                <a:latin typeface="+mj-lt"/>
              </a:rPr>
            </a:br>
            <a:r>
              <a:rPr lang="en-GB" sz="700" dirty="0">
                <a:solidFill>
                  <a:schemeClr val="accent2">
                    <a:lumMod val="75000"/>
                  </a:schemeClr>
                </a:solidFill>
                <a:latin typeface="+mj-lt"/>
              </a:rPr>
              <a:t>Agent Badge </a:t>
            </a:r>
          </a:p>
        </p:txBody>
      </p:sp>
      <p:sp>
        <p:nvSpPr>
          <p:cNvPr id="1128" name="Text Placeholder 2">
            <a:extLst>
              <a:ext uri="{FF2B5EF4-FFF2-40B4-BE49-F238E27FC236}">
                <a16:creationId xmlns:a16="http://schemas.microsoft.com/office/drawing/2014/main" id="{B1AC0676-5957-63F0-5DDE-BE8BCD86FE28}"/>
              </a:ext>
            </a:extLst>
          </p:cNvPr>
          <p:cNvSpPr txBox="1">
            <a:spLocks/>
          </p:cNvSpPr>
          <p:nvPr/>
        </p:nvSpPr>
        <p:spPr>
          <a:xfrm>
            <a:off x="4312920" y="4528070"/>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2">
                    <a:lumMod val="75000"/>
                  </a:schemeClr>
                </a:solidFill>
                <a:latin typeface="+mj-lt"/>
              </a:rPr>
              <a:t>(10)</a:t>
            </a:r>
          </a:p>
        </p:txBody>
      </p:sp>
      <p:cxnSp>
        <p:nvCxnSpPr>
          <p:cNvPr id="1129" name="Straight Arrow Connector 1128">
            <a:extLst>
              <a:ext uri="{FF2B5EF4-FFF2-40B4-BE49-F238E27FC236}">
                <a16:creationId xmlns:a16="http://schemas.microsoft.com/office/drawing/2014/main" id="{F149BD30-B9D7-8605-357C-58ACCE6F41F1}"/>
              </a:ext>
            </a:extLst>
          </p:cNvPr>
          <p:cNvCxnSpPr>
            <a:cxnSpLocks/>
          </p:cNvCxnSpPr>
          <p:nvPr/>
        </p:nvCxnSpPr>
        <p:spPr>
          <a:xfrm flipH="1">
            <a:off x="5226401" y="3618821"/>
            <a:ext cx="833641" cy="0"/>
          </a:xfrm>
          <a:prstGeom prst="straightConnector1">
            <a:avLst/>
          </a:prstGeom>
          <a:ln w="6350">
            <a:solidFill>
              <a:schemeClr val="accent5">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1130" name="Text Placeholder 2">
            <a:extLst>
              <a:ext uri="{FF2B5EF4-FFF2-40B4-BE49-F238E27FC236}">
                <a16:creationId xmlns:a16="http://schemas.microsoft.com/office/drawing/2014/main" id="{C36E2F8E-A5F1-4D21-5481-F17B8C77B2B3}"/>
              </a:ext>
            </a:extLst>
          </p:cNvPr>
          <p:cNvSpPr txBox="1">
            <a:spLocks/>
          </p:cNvSpPr>
          <p:nvPr/>
        </p:nvSpPr>
        <p:spPr>
          <a:xfrm>
            <a:off x="5414620" y="3111850"/>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a:solidFill>
                  <a:schemeClr val="accent5">
                    <a:lumMod val="75000"/>
                  </a:schemeClr>
                </a:solidFill>
                <a:latin typeface="+mj-lt"/>
              </a:rPr>
              <a:t>(11)</a:t>
            </a:r>
          </a:p>
        </p:txBody>
      </p:sp>
      <p:sp>
        <p:nvSpPr>
          <p:cNvPr id="1131" name="Text Placeholder 2">
            <a:extLst>
              <a:ext uri="{FF2B5EF4-FFF2-40B4-BE49-F238E27FC236}">
                <a16:creationId xmlns:a16="http://schemas.microsoft.com/office/drawing/2014/main" id="{1C196FB0-5D5D-E0C9-CFBD-4E226447A0E5}"/>
              </a:ext>
            </a:extLst>
          </p:cNvPr>
          <p:cNvSpPr txBox="1">
            <a:spLocks/>
          </p:cNvSpPr>
          <p:nvPr/>
        </p:nvSpPr>
        <p:spPr>
          <a:xfrm>
            <a:off x="5290404" y="3311358"/>
            <a:ext cx="762799" cy="291948"/>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5">
                    <a:lumMod val="75000"/>
                  </a:schemeClr>
                </a:solidFill>
                <a:latin typeface="+mj-lt"/>
              </a:rPr>
              <a:t>Get the Verified Agent Badge</a:t>
            </a:r>
          </a:p>
        </p:txBody>
      </p:sp>
      <p:sp>
        <p:nvSpPr>
          <p:cNvPr id="1132" name="Text Placeholder 2">
            <a:extLst>
              <a:ext uri="{FF2B5EF4-FFF2-40B4-BE49-F238E27FC236}">
                <a16:creationId xmlns:a16="http://schemas.microsoft.com/office/drawing/2014/main" id="{8184969B-8A67-5E12-01B3-0C2F003228E7}"/>
              </a:ext>
            </a:extLst>
          </p:cNvPr>
          <p:cNvSpPr txBox="1">
            <a:spLocks/>
          </p:cNvSpPr>
          <p:nvPr/>
        </p:nvSpPr>
        <p:spPr>
          <a:xfrm>
            <a:off x="2213338" y="587803"/>
            <a:ext cx="514366" cy="29194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b="1" dirty="0">
                <a:solidFill>
                  <a:schemeClr val="accent2">
                    <a:lumMod val="75000"/>
                  </a:schemeClr>
                </a:solidFill>
                <a:latin typeface="+mj-lt"/>
              </a:rPr>
              <a:t>(7b)</a:t>
            </a:r>
          </a:p>
        </p:txBody>
      </p:sp>
      <p:sp>
        <p:nvSpPr>
          <p:cNvPr id="4" name="Rounded Rectangle 3">
            <a:extLst>
              <a:ext uri="{FF2B5EF4-FFF2-40B4-BE49-F238E27FC236}">
                <a16:creationId xmlns:a16="http://schemas.microsoft.com/office/drawing/2014/main" id="{40B5746E-9BAB-3597-2797-3E60919E292E}"/>
              </a:ext>
            </a:extLst>
          </p:cNvPr>
          <p:cNvSpPr/>
          <p:nvPr/>
        </p:nvSpPr>
        <p:spPr>
          <a:xfrm>
            <a:off x="3054729" y="2655932"/>
            <a:ext cx="219819" cy="235392"/>
          </a:xfrm>
          <a:prstGeom prst="roundRect">
            <a:avLst/>
          </a:prstGeom>
          <a:noFill/>
          <a:ln w="952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dirty="0"/>
          </a:p>
        </p:txBody>
      </p:sp>
      <p:cxnSp>
        <p:nvCxnSpPr>
          <p:cNvPr id="5" name="Straight Connector 4">
            <a:extLst>
              <a:ext uri="{FF2B5EF4-FFF2-40B4-BE49-F238E27FC236}">
                <a16:creationId xmlns:a16="http://schemas.microsoft.com/office/drawing/2014/main" id="{1431CD31-2EE3-4383-8A0C-4AA4612E4ABF}"/>
              </a:ext>
            </a:extLst>
          </p:cNvPr>
          <p:cNvCxnSpPr/>
          <p:nvPr/>
        </p:nvCxnSpPr>
        <p:spPr>
          <a:xfrm>
            <a:off x="3097465" y="2709729"/>
            <a:ext cx="12619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1BA282A-CC37-0EB2-D0F1-552A82016255}"/>
              </a:ext>
            </a:extLst>
          </p:cNvPr>
          <p:cNvCxnSpPr/>
          <p:nvPr/>
        </p:nvCxnSpPr>
        <p:spPr>
          <a:xfrm>
            <a:off x="3099291" y="2766334"/>
            <a:ext cx="12619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53E433-8E18-9878-9600-61C1B569EB88}"/>
              </a:ext>
            </a:extLst>
          </p:cNvPr>
          <p:cNvCxnSpPr/>
          <p:nvPr/>
        </p:nvCxnSpPr>
        <p:spPr>
          <a:xfrm>
            <a:off x="3097465" y="2821198"/>
            <a:ext cx="12619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08151AD-4DF8-70A2-B2F9-49C48D71FF21}"/>
              </a:ext>
            </a:extLst>
          </p:cNvPr>
          <p:cNvGrpSpPr/>
          <p:nvPr/>
        </p:nvGrpSpPr>
        <p:grpSpPr>
          <a:xfrm>
            <a:off x="7377006" y="1068352"/>
            <a:ext cx="2989843" cy="3056160"/>
            <a:chOff x="8690908" y="1398382"/>
            <a:chExt cx="2989843" cy="3056160"/>
          </a:xfrm>
        </p:grpSpPr>
        <p:grpSp>
          <p:nvGrpSpPr>
            <p:cNvPr id="9" name="Group 8">
              <a:extLst>
                <a:ext uri="{FF2B5EF4-FFF2-40B4-BE49-F238E27FC236}">
                  <a16:creationId xmlns:a16="http://schemas.microsoft.com/office/drawing/2014/main" id="{7F99F72D-09E1-7244-B4BD-878F87220D4F}"/>
                </a:ext>
              </a:extLst>
            </p:cNvPr>
            <p:cNvGrpSpPr/>
            <p:nvPr/>
          </p:nvGrpSpPr>
          <p:grpSpPr>
            <a:xfrm>
              <a:off x="8690908" y="1398383"/>
              <a:ext cx="2989843" cy="3056159"/>
              <a:chOff x="8186364" y="1576518"/>
              <a:chExt cx="2989843" cy="3056159"/>
            </a:xfrm>
          </p:grpSpPr>
          <p:sp>
            <p:nvSpPr>
              <p:cNvPr id="25" name="Oval 24">
                <a:extLst>
                  <a:ext uri="{FF2B5EF4-FFF2-40B4-BE49-F238E27FC236}">
                    <a16:creationId xmlns:a16="http://schemas.microsoft.com/office/drawing/2014/main" id="{B25D88CC-89B0-A441-15F6-23BFD5C4AFFE}"/>
                  </a:ext>
                </a:extLst>
              </p:cNvPr>
              <p:cNvSpPr/>
              <p:nvPr/>
            </p:nvSpPr>
            <p:spPr>
              <a:xfrm>
                <a:off x="8366153" y="1576518"/>
                <a:ext cx="2556000" cy="2556000"/>
              </a:xfrm>
              <a:prstGeom prst="ellipse">
                <a:avLst/>
              </a:prstGeom>
              <a:noFill/>
              <a:ln w="6350">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700">
                  <a:solidFill>
                    <a:srgbClr val="414244"/>
                  </a:solidFill>
                  <a:latin typeface="+mj-lt"/>
                </a:endParaRPr>
              </a:p>
            </p:txBody>
          </p:sp>
          <p:grpSp>
            <p:nvGrpSpPr>
              <p:cNvPr id="26" name="Group 25">
                <a:extLst>
                  <a:ext uri="{FF2B5EF4-FFF2-40B4-BE49-F238E27FC236}">
                    <a16:creationId xmlns:a16="http://schemas.microsoft.com/office/drawing/2014/main" id="{5A44D17A-567E-2CF9-82C0-B2B6F20172F0}"/>
                  </a:ext>
                </a:extLst>
              </p:cNvPr>
              <p:cNvGrpSpPr>
                <a:grpSpLocks noChangeAspect="1"/>
              </p:cNvGrpSpPr>
              <p:nvPr/>
            </p:nvGrpSpPr>
            <p:grpSpPr>
              <a:xfrm>
                <a:off x="8186364" y="1747355"/>
                <a:ext cx="589728" cy="944909"/>
                <a:chOff x="6079986" y="2247536"/>
                <a:chExt cx="926088" cy="1483853"/>
              </a:xfrm>
            </p:grpSpPr>
            <p:grpSp>
              <p:nvGrpSpPr>
                <p:cNvPr id="38" name="Group 37">
                  <a:extLst>
                    <a:ext uri="{FF2B5EF4-FFF2-40B4-BE49-F238E27FC236}">
                      <a16:creationId xmlns:a16="http://schemas.microsoft.com/office/drawing/2014/main" id="{399E8A09-A719-3C52-41C2-76B1B6555F07}"/>
                    </a:ext>
                  </a:extLst>
                </p:cNvPr>
                <p:cNvGrpSpPr/>
                <p:nvPr/>
              </p:nvGrpSpPr>
              <p:grpSpPr>
                <a:xfrm>
                  <a:off x="6079986" y="2247536"/>
                  <a:ext cx="926088" cy="778326"/>
                  <a:chOff x="10888218" y="24814"/>
                  <a:chExt cx="926088" cy="778326"/>
                </a:xfrm>
              </p:grpSpPr>
              <p:sp>
                <p:nvSpPr>
                  <p:cNvPr id="40" name="Rectangle 39">
                    <a:extLst>
                      <a:ext uri="{FF2B5EF4-FFF2-40B4-BE49-F238E27FC236}">
                        <a16:creationId xmlns:a16="http://schemas.microsoft.com/office/drawing/2014/main" id="{EFD0B599-C0EE-A709-C2FF-42E69B75A085}"/>
                      </a:ext>
                    </a:extLst>
                  </p:cNvPr>
                  <p:cNvSpPr/>
                  <p:nvPr/>
                </p:nvSpPr>
                <p:spPr>
                  <a:xfrm>
                    <a:off x="10888218" y="278472"/>
                    <a:ext cx="926088" cy="524668"/>
                  </a:xfrm>
                  <a:prstGeom prst="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414244"/>
                        </a:solidFill>
                        <a:effectLst/>
                        <a:uLnTx/>
                        <a:uFillTx/>
                        <a:latin typeface="+mj-lt"/>
                        <a:ea typeface="+mn-ea"/>
                        <a:cs typeface="+mn-cs"/>
                      </a:rPr>
                      <a:t>ADS</a:t>
                    </a:r>
                    <a:endParaRPr kumimoji="0" lang="en-FR" sz="600" b="0" i="0" u="none" strike="noStrike" kern="1200" cap="none" spc="0" normalizeH="0" baseline="0" noProof="0">
                      <a:ln>
                        <a:noFill/>
                      </a:ln>
                      <a:solidFill>
                        <a:srgbClr val="414244"/>
                      </a:solidFill>
                      <a:effectLst/>
                      <a:uLnTx/>
                      <a:uFillTx/>
                      <a:latin typeface="+mj-lt"/>
                      <a:ea typeface="+mn-ea"/>
                      <a:cs typeface="+mn-cs"/>
                    </a:endParaRPr>
                  </a:p>
                </p:txBody>
              </p:sp>
              <p:sp>
                <p:nvSpPr>
                  <p:cNvPr id="41" name="Round Same-side Corner of Rectangle 40">
                    <a:extLst>
                      <a:ext uri="{FF2B5EF4-FFF2-40B4-BE49-F238E27FC236}">
                        <a16:creationId xmlns:a16="http://schemas.microsoft.com/office/drawing/2014/main" id="{EE288671-9705-642E-3E1F-68C7C79B9BF2}"/>
                      </a:ext>
                    </a:extLst>
                  </p:cNvPr>
                  <p:cNvSpPr/>
                  <p:nvPr/>
                </p:nvSpPr>
                <p:spPr>
                  <a:xfrm>
                    <a:off x="10924791" y="24814"/>
                    <a:ext cx="689841" cy="254293"/>
                  </a:xfrm>
                  <a:prstGeom prst="round2Same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a:solidFill>
                          <a:srgbClr val="414244"/>
                        </a:solidFill>
                        <a:latin typeface="+mj-lt"/>
                      </a:rPr>
                      <a:t>X</a:t>
                    </a:r>
                    <a:r>
                      <a:rPr kumimoji="0" lang="en-US" sz="600" b="0" i="0" u="none" strike="noStrike" kern="1200" cap="none" spc="0" normalizeH="0" baseline="0" noProof="0">
                        <a:ln>
                          <a:noFill/>
                        </a:ln>
                        <a:solidFill>
                          <a:srgbClr val="414244"/>
                        </a:solidFill>
                        <a:effectLst/>
                        <a:uLnTx/>
                        <a:uFillTx/>
                        <a:latin typeface="+mj-lt"/>
                        <a:ea typeface="+mn-ea"/>
                        <a:cs typeface="+mn-cs"/>
                      </a:rPr>
                      <a:t> </a:t>
                    </a:r>
                    <a:endParaRPr kumimoji="0" lang="en-FR" sz="600" b="0" i="0" u="none" strike="noStrike" kern="1200" cap="none" spc="0" normalizeH="0" baseline="0" noProof="0">
                      <a:ln>
                        <a:noFill/>
                      </a:ln>
                      <a:solidFill>
                        <a:srgbClr val="414244"/>
                      </a:solidFill>
                      <a:effectLst/>
                      <a:uLnTx/>
                      <a:uFillTx/>
                      <a:latin typeface="+mj-lt"/>
                      <a:ea typeface="+mn-ea"/>
                      <a:cs typeface="+mn-cs"/>
                    </a:endParaRPr>
                  </a:p>
                </p:txBody>
              </p:sp>
            </p:grpSp>
            <p:sp>
              <p:nvSpPr>
                <p:cNvPr id="39" name="Can 38">
                  <a:extLst>
                    <a:ext uri="{FF2B5EF4-FFF2-40B4-BE49-F238E27FC236}">
                      <a16:creationId xmlns:a16="http://schemas.microsoft.com/office/drawing/2014/main" id="{88FD05CC-4D17-6B0C-798F-FEB3F29F8C3B}"/>
                    </a:ext>
                  </a:extLst>
                </p:cNvPr>
                <p:cNvSpPr/>
                <p:nvPr/>
              </p:nvSpPr>
              <p:spPr>
                <a:xfrm>
                  <a:off x="6211355" y="3106523"/>
                  <a:ext cx="710832" cy="624866"/>
                </a:xfrm>
                <a:prstGeom prst="can">
                  <a:avLst/>
                </a:prstGeom>
                <a:solidFill>
                  <a:schemeClr val="bg2"/>
                </a:solidFill>
                <a:ln w="12700">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R" sz="600" b="0" i="0" u="none" strike="noStrike" kern="1200" cap="none" spc="0" normalizeH="0" baseline="0" noProof="0">
                      <a:ln>
                        <a:noFill/>
                      </a:ln>
                      <a:solidFill>
                        <a:srgbClr val="414244"/>
                      </a:solidFill>
                      <a:effectLst/>
                      <a:uLnTx/>
                      <a:uFillTx/>
                      <a:latin typeface="+mj-lt"/>
                      <a:ea typeface="+mn-ea"/>
                      <a:cs typeface="+mn-cs"/>
                    </a:rPr>
                    <a:t>OCI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R" sz="600" b="0" i="0" u="none" strike="noStrike" kern="1200" cap="none" spc="0" normalizeH="0" baseline="0" noProof="0">
                      <a:ln>
                        <a:noFill/>
                      </a:ln>
                      <a:solidFill>
                        <a:srgbClr val="414244"/>
                      </a:solidFill>
                      <a:effectLst/>
                      <a:uLnTx/>
                      <a:uFillTx/>
                      <a:latin typeface="+mj-lt"/>
                      <a:ea typeface="+mn-ea"/>
                      <a:cs typeface="+mn-cs"/>
                    </a:rPr>
                    <a:t>registry</a:t>
                  </a:r>
                </a:p>
              </p:txBody>
            </p:sp>
          </p:grpSp>
          <p:grpSp>
            <p:nvGrpSpPr>
              <p:cNvPr id="27" name="Group 26">
                <a:extLst>
                  <a:ext uri="{FF2B5EF4-FFF2-40B4-BE49-F238E27FC236}">
                    <a16:creationId xmlns:a16="http://schemas.microsoft.com/office/drawing/2014/main" id="{D92D5C08-2A4C-BF49-400F-FFABAEF67D6D}"/>
                  </a:ext>
                </a:extLst>
              </p:cNvPr>
              <p:cNvGrpSpPr>
                <a:grpSpLocks noChangeAspect="1"/>
              </p:cNvGrpSpPr>
              <p:nvPr/>
            </p:nvGrpSpPr>
            <p:grpSpPr>
              <a:xfrm>
                <a:off x="10586479" y="2542748"/>
                <a:ext cx="589728" cy="944909"/>
                <a:chOff x="6079986" y="2247536"/>
                <a:chExt cx="926088" cy="1483853"/>
              </a:xfrm>
            </p:grpSpPr>
            <p:grpSp>
              <p:nvGrpSpPr>
                <p:cNvPr id="34" name="Group 33">
                  <a:extLst>
                    <a:ext uri="{FF2B5EF4-FFF2-40B4-BE49-F238E27FC236}">
                      <a16:creationId xmlns:a16="http://schemas.microsoft.com/office/drawing/2014/main" id="{9BB8CA98-8C8A-8903-53BA-69649EC2FC78}"/>
                    </a:ext>
                  </a:extLst>
                </p:cNvPr>
                <p:cNvGrpSpPr/>
                <p:nvPr/>
              </p:nvGrpSpPr>
              <p:grpSpPr>
                <a:xfrm>
                  <a:off x="6079986" y="2247536"/>
                  <a:ext cx="926088" cy="778326"/>
                  <a:chOff x="10888218" y="24814"/>
                  <a:chExt cx="926088" cy="778326"/>
                </a:xfrm>
              </p:grpSpPr>
              <p:sp>
                <p:nvSpPr>
                  <p:cNvPr id="36" name="Rectangle 35">
                    <a:extLst>
                      <a:ext uri="{FF2B5EF4-FFF2-40B4-BE49-F238E27FC236}">
                        <a16:creationId xmlns:a16="http://schemas.microsoft.com/office/drawing/2014/main" id="{5F79C0BA-400B-9A3F-A2C2-201C7752EE47}"/>
                      </a:ext>
                    </a:extLst>
                  </p:cNvPr>
                  <p:cNvSpPr/>
                  <p:nvPr/>
                </p:nvSpPr>
                <p:spPr>
                  <a:xfrm>
                    <a:off x="10888218" y="278473"/>
                    <a:ext cx="926088" cy="524667"/>
                  </a:xfrm>
                  <a:prstGeom prst="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414244"/>
                        </a:solidFill>
                        <a:effectLst/>
                        <a:uLnTx/>
                        <a:uFillTx/>
                        <a:latin typeface="+mj-lt"/>
                        <a:ea typeface="+mn-ea"/>
                        <a:cs typeface="+mn-cs"/>
                      </a:rPr>
                      <a:t>ADS</a:t>
                    </a:r>
                    <a:endParaRPr kumimoji="0" lang="en-FR" sz="600" b="0" i="0" u="none" strike="noStrike" kern="1200" cap="none" spc="0" normalizeH="0" baseline="0" noProof="0">
                      <a:ln>
                        <a:noFill/>
                      </a:ln>
                      <a:solidFill>
                        <a:srgbClr val="414244"/>
                      </a:solidFill>
                      <a:effectLst/>
                      <a:uLnTx/>
                      <a:uFillTx/>
                      <a:latin typeface="+mj-lt"/>
                      <a:ea typeface="+mn-ea"/>
                      <a:cs typeface="+mn-cs"/>
                    </a:endParaRPr>
                  </a:p>
                </p:txBody>
              </p:sp>
              <p:sp>
                <p:nvSpPr>
                  <p:cNvPr id="37" name="Round Same-side Corner of Rectangle 36">
                    <a:extLst>
                      <a:ext uri="{FF2B5EF4-FFF2-40B4-BE49-F238E27FC236}">
                        <a16:creationId xmlns:a16="http://schemas.microsoft.com/office/drawing/2014/main" id="{3290F46F-A9C2-4958-CD20-D5B6822CE4D3}"/>
                      </a:ext>
                    </a:extLst>
                  </p:cNvPr>
                  <p:cNvSpPr/>
                  <p:nvPr/>
                </p:nvSpPr>
                <p:spPr>
                  <a:xfrm>
                    <a:off x="10924790" y="24814"/>
                    <a:ext cx="689841" cy="254292"/>
                  </a:xfrm>
                  <a:prstGeom prst="round2Same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414244"/>
                        </a:solidFill>
                        <a:effectLst/>
                        <a:uLnTx/>
                        <a:uFillTx/>
                        <a:latin typeface="+mj-lt"/>
                        <a:ea typeface="+mn-ea"/>
                        <a:cs typeface="+mn-cs"/>
                      </a:rPr>
                      <a:t>Y </a:t>
                    </a:r>
                    <a:endParaRPr kumimoji="0" lang="en-FR" sz="600" b="0" i="0" u="none" strike="noStrike" kern="1200" cap="none" spc="0" normalizeH="0" baseline="0" noProof="0">
                      <a:ln>
                        <a:noFill/>
                      </a:ln>
                      <a:solidFill>
                        <a:srgbClr val="414244"/>
                      </a:solidFill>
                      <a:effectLst/>
                      <a:uLnTx/>
                      <a:uFillTx/>
                      <a:latin typeface="+mj-lt"/>
                      <a:ea typeface="+mn-ea"/>
                      <a:cs typeface="+mn-cs"/>
                    </a:endParaRPr>
                  </a:p>
                </p:txBody>
              </p:sp>
            </p:grpSp>
            <p:sp>
              <p:nvSpPr>
                <p:cNvPr id="35" name="Can 34">
                  <a:extLst>
                    <a:ext uri="{FF2B5EF4-FFF2-40B4-BE49-F238E27FC236}">
                      <a16:creationId xmlns:a16="http://schemas.microsoft.com/office/drawing/2014/main" id="{71651DAA-BF96-65BA-CD69-7CAE44858870}"/>
                    </a:ext>
                  </a:extLst>
                </p:cNvPr>
                <p:cNvSpPr/>
                <p:nvPr/>
              </p:nvSpPr>
              <p:spPr>
                <a:xfrm>
                  <a:off x="6211355" y="3106523"/>
                  <a:ext cx="710832" cy="624866"/>
                </a:xfrm>
                <a:prstGeom prst="can">
                  <a:avLst/>
                </a:prstGeom>
                <a:solidFill>
                  <a:schemeClr val="bg2"/>
                </a:solidFill>
                <a:ln w="12700">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R" sz="600" b="0" i="0" u="none" strike="noStrike" kern="1200" cap="none" spc="0" normalizeH="0" baseline="0" noProof="0">
                      <a:ln>
                        <a:noFill/>
                      </a:ln>
                      <a:solidFill>
                        <a:srgbClr val="414244"/>
                      </a:solidFill>
                      <a:effectLst/>
                      <a:uLnTx/>
                      <a:uFillTx/>
                      <a:latin typeface="+mj-lt"/>
                      <a:ea typeface="+mn-ea"/>
                      <a:cs typeface="+mn-cs"/>
                    </a:rPr>
                    <a:t>OCI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R" sz="600" b="0" i="0" u="none" strike="noStrike" kern="1200" cap="none" spc="0" normalizeH="0" baseline="0" noProof="0">
                      <a:ln>
                        <a:noFill/>
                      </a:ln>
                      <a:solidFill>
                        <a:srgbClr val="414244"/>
                      </a:solidFill>
                      <a:effectLst/>
                      <a:uLnTx/>
                      <a:uFillTx/>
                      <a:latin typeface="+mj-lt"/>
                      <a:ea typeface="+mn-ea"/>
                      <a:cs typeface="+mn-cs"/>
                    </a:rPr>
                    <a:t>registry</a:t>
                  </a:r>
                </a:p>
              </p:txBody>
            </p:sp>
          </p:grpSp>
          <p:grpSp>
            <p:nvGrpSpPr>
              <p:cNvPr id="28" name="Group 27">
                <a:extLst>
                  <a:ext uri="{FF2B5EF4-FFF2-40B4-BE49-F238E27FC236}">
                    <a16:creationId xmlns:a16="http://schemas.microsoft.com/office/drawing/2014/main" id="{1B3D9CB8-F731-3056-80A7-A23FFF7D4F53}"/>
                  </a:ext>
                </a:extLst>
              </p:cNvPr>
              <p:cNvGrpSpPr>
                <a:grpSpLocks noChangeAspect="1"/>
              </p:cNvGrpSpPr>
              <p:nvPr/>
            </p:nvGrpSpPr>
            <p:grpSpPr>
              <a:xfrm>
                <a:off x="8834931" y="3687768"/>
                <a:ext cx="589728" cy="944909"/>
                <a:chOff x="6079986" y="2247536"/>
                <a:chExt cx="926088" cy="1483853"/>
              </a:xfrm>
            </p:grpSpPr>
            <p:grpSp>
              <p:nvGrpSpPr>
                <p:cNvPr id="29" name="Group 28">
                  <a:extLst>
                    <a:ext uri="{FF2B5EF4-FFF2-40B4-BE49-F238E27FC236}">
                      <a16:creationId xmlns:a16="http://schemas.microsoft.com/office/drawing/2014/main" id="{298719B8-E6F1-1DF2-DD3E-32AAA0E0DBB7}"/>
                    </a:ext>
                  </a:extLst>
                </p:cNvPr>
                <p:cNvGrpSpPr/>
                <p:nvPr/>
              </p:nvGrpSpPr>
              <p:grpSpPr>
                <a:xfrm>
                  <a:off x="6079986" y="2247536"/>
                  <a:ext cx="926088" cy="778326"/>
                  <a:chOff x="10888218" y="24814"/>
                  <a:chExt cx="926088" cy="778326"/>
                </a:xfrm>
              </p:grpSpPr>
              <p:sp>
                <p:nvSpPr>
                  <p:cNvPr id="31" name="Rectangle 30">
                    <a:extLst>
                      <a:ext uri="{FF2B5EF4-FFF2-40B4-BE49-F238E27FC236}">
                        <a16:creationId xmlns:a16="http://schemas.microsoft.com/office/drawing/2014/main" id="{235527E5-1692-5EFB-7899-CB817797D327}"/>
                      </a:ext>
                    </a:extLst>
                  </p:cNvPr>
                  <p:cNvSpPr/>
                  <p:nvPr/>
                </p:nvSpPr>
                <p:spPr>
                  <a:xfrm>
                    <a:off x="10888218" y="278473"/>
                    <a:ext cx="926088" cy="524667"/>
                  </a:xfrm>
                  <a:prstGeom prst="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414244"/>
                        </a:solidFill>
                        <a:effectLst/>
                        <a:uLnTx/>
                        <a:uFillTx/>
                        <a:latin typeface="+mj-lt"/>
                        <a:ea typeface="+mn-ea"/>
                        <a:cs typeface="+mn-cs"/>
                      </a:rPr>
                      <a:t>ADS</a:t>
                    </a:r>
                    <a:endParaRPr kumimoji="0" lang="en-FR" sz="600" b="0" i="0" u="none" strike="noStrike" kern="1200" cap="none" spc="0" normalizeH="0" baseline="0" noProof="0">
                      <a:ln>
                        <a:noFill/>
                      </a:ln>
                      <a:solidFill>
                        <a:srgbClr val="414244"/>
                      </a:solidFill>
                      <a:effectLst/>
                      <a:uLnTx/>
                      <a:uFillTx/>
                      <a:latin typeface="+mj-lt"/>
                      <a:ea typeface="+mn-ea"/>
                      <a:cs typeface="+mn-cs"/>
                    </a:endParaRPr>
                  </a:p>
                </p:txBody>
              </p:sp>
              <p:sp>
                <p:nvSpPr>
                  <p:cNvPr id="32" name="Round Same-side Corner of Rectangle 31">
                    <a:extLst>
                      <a:ext uri="{FF2B5EF4-FFF2-40B4-BE49-F238E27FC236}">
                        <a16:creationId xmlns:a16="http://schemas.microsoft.com/office/drawing/2014/main" id="{CD3DB2A3-01C3-92F0-474D-5CA7B7648949}"/>
                      </a:ext>
                    </a:extLst>
                  </p:cNvPr>
                  <p:cNvSpPr/>
                  <p:nvPr/>
                </p:nvSpPr>
                <p:spPr>
                  <a:xfrm>
                    <a:off x="10924790" y="24814"/>
                    <a:ext cx="689841" cy="254292"/>
                  </a:xfrm>
                  <a:prstGeom prst="round2Same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a:solidFill>
                          <a:srgbClr val="414244"/>
                        </a:solidFill>
                        <a:latin typeface="+mj-lt"/>
                      </a:rPr>
                      <a:t>Z</a:t>
                    </a:r>
                    <a:r>
                      <a:rPr kumimoji="0" lang="en-US" sz="600" b="0" i="0" u="none" strike="noStrike" kern="1200" cap="none" spc="0" normalizeH="0" baseline="0" noProof="0">
                        <a:ln>
                          <a:noFill/>
                        </a:ln>
                        <a:solidFill>
                          <a:srgbClr val="414244"/>
                        </a:solidFill>
                        <a:effectLst/>
                        <a:uLnTx/>
                        <a:uFillTx/>
                        <a:latin typeface="+mj-lt"/>
                        <a:ea typeface="+mn-ea"/>
                        <a:cs typeface="+mn-cs"/>
                      </a:rPr>
                      <a:t> </a:t>
                    </a:r>
                    <a:endParaRPr kumimoji="0" lang="en-FR" sz="600" b="0" i="0" u="none" strike="noStrike" kern="1200" cap="none" spc="0" normalizeH="0" baseline="0" noProof="0">
                      <a:ln>
                        <a:noFill/>
                      </a:ln>
                      <a:solidFill>
                        <a:srgbClr val="414244"/>
                      </a:solidFill>
                      <a:effectLst/>
                      <a:uLnTx/>
                      <a:uFillTx/>
                      <a:latin typeface="+mj-lt"/>
                      <a:ea typeface="+mn-ea"/>
                      <a:cs typeface="+mn-cs"/>
                    </a:endParaRPr>
                  </a:p>
                </p:txBody>
              </p:sp>
            </p:grpSp>
            <p:sp>
              <p:nvSpPr>
                <p:cNvPr id="30" name="Can 29">
                  <a:extLst>
                    <a:ext uri="{FF2B5EF4-FFF2-40B4-BE49-F238E27FC236}">
                      <a16:creationId xmlns:a16="http://schemas.microsoft.com/office/drawing/2014/main" id="{1AD5458F-AA10-2468-D415-5D485EDEEEFB}"/>
                    </a:ext>
                  </a:extLst>
                </p:cNvPr>
                <p:cNvSpPr/>
                <p:nvPr/>
              </p:nvSpPr>
              <p:spPr>
                <a:xfrm>
                  <a:off x="6211355" y="3106523"/>
                  <a:ext cx="710832" cy="624866"/>
                </a:xfrm>
                <a:prstGeom prst="can">
                  <a:avLst/>
                </a:prstGeom>
                <a:solidFill>
                  <a:schemeClr val="bg2"/>
                </a:solidFill>
                <a:ln w="12700">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R" sz="600" b="0" i="0" u="none" strike="noStrike" kern="1200" cap="none" spc="0" normalizeH="0" baseline="0" noProof="0">
                      <a:ln>
                        <a:noFill/>
                      </a:ln>
                      <a:solidFill>
                        <a:srgbClr val="414244"/>
                      </a:solidFill>
                      <a:effectLst/>
                      <a:uLnTx/>
                      <a:uFillTx/>
                      <a:latin typeface="+mj-lt"/>
                      <a:ea typeface="+mn-ea"/>
                      <a:cs typeface="+mn-cs"/>
                    </a:rPr>
                    <a:t>OCI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R" sz="600" b="0" i="0" u="none" strike="noStrike" kern="1200" cap="none" spc="0" normalizeH="0" baseline="0" noProof="0">
                      <a:ln>
                        <a:noFill/>
                      </a:ln>
                      <a:solidFill>
                        <a:srgbClr val="414244"/>
                      </a:solidFill>
                      <a:effectLst/>
                      <a:uLnTx/>
                      <a:uFillTx/>
                      <a:latin typeface="+mj-lt"/>
                      <a:ea typeface="+mn-ea"/>
                      <a:cs typeface="+mn-cs"/>
                    </a:rPr>
                    <a:t>registry</a:t>
                  </a:r>
                </a:p>
              </p:txBody>
            </p:sp>
          </p:grpSp>
        </p:grpSp>
        <p:sp>
          <p:nvSpPr>
            <p:cNvPr id="10" name="Text Placeholder 2">
              <a:extLst>
                <a:ext uri="{FF2B5EF4-FFF2-40B4-BE49-F238E27FC236}">
                  <a16:creationId xmlns:a16="http://schemas.microsoft.com/office/drawing/2014/main" id="{5493D51B-B839-6A24-5958-6F4B59E04759}"/>
                </a:ext>
              </a:extLst>
            </p:cNvPr>
            <p:cNvSpPr txBox="1">
              <a:spLocks/>
            </p:cNvSpPr>
            <p:nvPr/>
          </p:nvSpPr>
          <p:spPr>
            <a:xfrm>
              <a:off x="8870697" y="1398382"/>
              <a:ext cx="2549708" cy="2555999"/>
            </a:xfrm>
            <a:prstGeom prst="rect">
              <a:avLst/>
            </a:prstGeom>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endParaRPr lang="en-GB" sz="700">
                <a:latin typeface="+mj-lt"/>
              </a:endParaRPr>
            </a:p>
          </p:txBody>
        </p:sp>
        <p:sp>
          <p:nvSpPr>
            <p:cNvPr id="11" name="Oval 10">
              <a:extLst>
                <a:ext uri="{FF2B5EF4-FFF2-40B4-BE49-F238E27FC236}">
                  <a16:creationId xmlns:a16="http://schemas.microsoft.com/office/drawing/2014/main" id="{2B7428EF-7E8D-49E3-0B10-EEF6B65BBD6F}"/>
                </a:ext>
              </a:extLst>
            </p:cNvPr>
            <p:cNvSpPr/>
            <p:nvPr/>
          </p:nvSpPr>
          <p:spPr>
            <a:xfrm>
              <a:off x="9746499" y="2240664"/>
              <a:ext cx="773862" cy="773862"/>
            </a:xfrm>
            <a:prstGeom prst="ellipse">
              <a:avLst/>
            </a:prstGeom>
            <a:no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a:p>
          </p:txBody>
        </p:sp>
        <p:sp>
          <p:nvSpPr>
            <p:cNvPr id="12" name="Oval 11">
              <a:extLst>
                <a:ext uri="{FF2B5EF4-FFF2-40B4-BE49-F238E27FC236}">
                  <a16:creationId xmlns:a16="http://schemas.microsoft.com/office/drawing/2014/main" id="{FD81BD90-32A8-17A6-50FD-BD61B713BDC0}"/>
                </a:ext>
              </a:extLst>
            </p:cNvPr>
            <p:cNvSpPr>
              <a:spLocks noChangeAspect="1"/>
            </p:cNvSpPr>
            <p:nvPr/>
          </p:nvSpPr>
          <p:spPr>
            <a:xfrm flipV="1">
              <a:off x="9750058" y="2436340"/>
              <a:ext cx="62758" cy="62758"/>
            </a:xfrm>
            <a:prstGeom prst="ellipse">
              <a:avLst/>
            </a:prstGeom>
            <a:solidFill>
              <a:schemeClr val="bg2">
                <a:lumMod val="8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a:p>
          </p:txBody>
        </p:sp>
        <p:sp>
          <p:nvSpPr>
            <p:cNvPr id="13" name="Oval 12">
              <a:extLst>
                <a:ext uri="{FF2B5EF4-FFF2-40B4-BE49-F238E27FC236}">
                  <a16:creationId xmlns:a16="http://schemas.microsoft.com/office/drawing/2014/main" id="{588AAB1C-4A66-E8CA-A862-489A3AC2BC19}"/>
                </a:ext>
              </a:extLst>
            </p:cNvPr>
            <p:cNvSpPr>
              <a:spLocks noChangeAspect="1"/>
            </p:cNvSpPr>
            <p:nvPr/>
          </p:nvSpPr>
          <p:spPr>
            <a:xfrm flipV="1">
              <a:off x="9785663" y="2812743"/>
              <a:ext cx="62758" cy="62758"/>
            </a:xfrm>
            <a:prstGeom prst="ellipse">
              <a:avLst/>
            </a:prstGeom>
            <a:solidFill>
              <a:schemeClr val="bg2">
                <a:lumMod val="8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a:p>
          </p:txBody>
        </p:sp>
        <p:sp>
          <p:nvSpPr>
            <p:cNvPr id="14" name="Oval 13">
              <a:extLst>
                <a:ext uri="{FF2B5EF4-FFF2-40B4-BE49-F238E27FC236}">
                  <a16:creationId xmlns:a16="http://schemas.microsoft.com/office/drawing/2014/main" id="{BCD39F72-40AB-2E9D-ADE0-C1F59AE6C4E5}"/>
                </a:ext>
              </a:extLst>
            </p:cNvPr>
            <p:cNvSpPr>
              <a:spLocks noChangeAspect="1"/>
            </p:cNvSpPr>
            <p:nvPr/>
          </p:nvSpPr>
          <p:spPr>
            <a:xfrm flipV="1">
              <a:off x="10273275" y="2942777"/>
              <a:ext cx="62758" cy="62758"/>
            </a:xfrm>
            <a:prstGeom prst="ellipse">
              <a:avLst/>
            </a:prstGeom>
            <a:solidFill>
              <a:schemeClr val="bg2">
                <a:lumMod val="8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a:p>
          </p:txBody>
        </p:sp>
        <p:sp>
          <p:nvSpPr>
            <p:cNvPr id="15" name="Oval 14">
              <a:extLst>
                <a:ext uri="{FF2B5EF4-FFF2-40B4-BE49-F238E27FC236}">
                  <a16:creationId xmlns:a16="http://schemas.microsoft.com/office/drawing/2014/main" id="{9848F512-4AA1-59BD-8A57-7F86E924F732}"/>
                </a:ext>
              </a:extLst>
            </p:cNvPr>
            <p:cNvSpPr>
              <a:spLocks noChangeAspect="1"/>
            </p:cNvSpPr>
            <p:nvPr/>
          </p:nvSpPr>
          <p:spPr>
            <a:xfrm flipV="1">
              <a:off x="10468642" y="2710923"/>
              <a:ext cx="62758" cy="62758"/>
            </a:xfrm>
            <a:prstGeom prst="ellipse">
              <a:avLst/>
            </a:prstGeom>
            <a:solidFill>
              <a:schemeClr val="bg2">
                <a:lumMod val="8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a:p>
          </p:txBody>
        </p:sp>
        <p:sp>
          <p:nvSpPr>
            <p:cNvPr id="16" name="Oval 15">
              <a:extLst>
                <a:ext uri="{FF2B5EF4-FFF2-40B4-BE49-F238E27FC236}">
                  <a16:creationId xmlns:a16="http://schemas.microsoft.com/office/drawing/2014/main" id="{625391FF-8934-4D20-082C-70F8A2D7DB6B}"/>
                </a:ext>
              </a:extLst>
            </p:cNvPr>
            <p:cNvSpPr>
              <a:spLocks noChangeAspect="1"/>
            </p:cNvSpPr>
            <p:nvPr/>
          </p:nvSpPr>
          <p:spPr>
            <a:xfrm flipV="1">
              <a:off x="10353575" y="2302609"/>
              <a:ext cx="62758" cy="62758"/>
            </a:xfrm>
            <a:prstGeom prst="ellipse">
              <a:avLst/>
            </a:prstGeom>
            <a:solidFill>
              <a:schemeClr val="bg2">
                <a:lumMod val="8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200"/>
            </a:p>
          </p:txBody>
        </p:sp>
        <p:sp>
          <p:nvSpPr>
            <p:cNvPr id="17" name="Text Placeholder 2">
              <a:extLst>
                <a:ext uri="{FF2B5EF4-FFF2-40B4-BE49-F238E27FC236}">
                  <a16:creationId xmlns:a16="http://schemas.microsoft.com/office/drawing/2014/main" id="{8354BD08-D665-34C1-28B6-5FE4C0C4D2BD}"/>
                </a:ext>
              </a:extLst>
            </p:cNvPr>
            <p:cNvSpPr txBox="1">
              <a:spLocks/>
            </p:cNvSpPr>
            <p:nvPr/>
          </p:nvSpPr>
          <p:spPr>
            <a:xfrm>
              <a:off x="9599697" y="2298497"/>
              <a:ext cx="207182" cy="150323"/>
            </a:xfrm>
            <a:prstGeom prst="rect">
              <a:avLst/>
            </a:prstGeom>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500">
                  <a:latin typeface="+mj-lt"/>
                </a:rPr>
                <a:t>n1</a:t>
              </a:r>
            </a:p>
          </p:txBody>
        </p:sp>
        <p:sp>
          <p:nvSpPr>
            <p:cNvPr id="18" name="Text Placeholder 2">
              <a:extLst>
                <a:ext uri="{FF2B5EF4-FFF2-40B4-BE49-F238E27FC236}">
                  <a16:creationId xmlns:a16="http://schemas.microsoft.com/office/drawing/2014/main" id="{44821C34-593C-7035-091C-4E96EBA8A6BD}"/>
                </a:ext>
              </a:extLst>
            </p:cNvPr>
            <p:cNvSpPr txBox="1">
              <a:spLocks/>
            </p:cNvSpPr>
            <p:nvPr/>
          </p:nvSpPr>
          <p:spPr>
            <a:xfrm>
              <a:off x="9667383" y="2894762"/>
              <a:ext cx="207182" cy="150323"/>
            </a:xfrm>
            <a:prstGeom prst="rect">
              <a:avLst/>
            </a:prstGeom>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500">
                  <a:latin typeface="+mj-lt"/>
                </a:rPr>
                <a:t>n2</a:t>
              </a:r>
            </a:p>
          </p:txBody>
        </p:sp>
        <p:sp>
          <p:nvSpPr>
            <p:cNvPr id="19" name="Text Placeholder 2">
              <a:extLst>
                <a:ext uri="{FF2B5EF4-FFF2-40B4-BE49-F238E27FC236}">
                  <a16:creationId xmlns:a16="http://schemas.microsoft.com/office/drawing/2014/main" id="{2D46A96D-F8C9-4766-FCF9-3F15BDD8D10D}"/>
                </a:ext>
              </a:extLst>
            </p:cNvPr>
            <p:cNvSpPr txBox="1">
              <a:spLocks/>
            </p:cNvSpPr>
            <p:nvPr/>
          </p:nvSpPr>
          <p:spPr>
            <a:xfrm>
              <a:off x="10488072" y="2746260"/>
              <a:ext cx="207182" cy="150323"/>
            </a:xfrm>
            <a:prstGeom prst="rect">
              <a:avLst/>
            </a:prstGeom>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500">
                  <a:latin typeface="+mj-lt"/>
                </a:rPr>
                <a:t>n4</a:t>
              </a:r>
            </a:p>
          </p:txBody>
        </p:sp>
        <p:sp>
          <p:nvSpPr>
            <p:cNvPr id="20" name="Text Placeholder 2">
              <a:extLst>
                <a:ext uri="{FF2B5EF4-FFF2-40B4-BE49-F238E27FC236}">
                  <a16:creationId xmlns:a16="http://schemas.microsoft.com/office/drawing/2014/main" id="{CE96C63E-30E5-4ECD-FA54-73A63FAE1225}"/>
                </a:ext>
              </a:extLst>
            </p:cNvPr>
            <p:cNvSpPr txBox="1">
              <a:spLocks/>
            </p:cNvSpPr>
            <p:nvPr/>
          </p:nvSpPr>
          <p:spPr>
            <a:xfrm>
              <a:off x="10390940" y="2208772"/>
              <a:ext cx="207182" cy="150323"/>
            </a:xfrm>
            <a:prstGeom prst="rect">
              <a:avLst/>
            </a:prstGeom>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500">
                  <a:latin typeface="+mj-lt"/>
                </a:rPr>
                <a:t>n5</a:t>
              </a:r>
            </a:p>
          </p:txBody>
        </p:sp>
        <p:sp>
          <p:nvSpPr>
            <p:cNvPr id="21" name="Freeform 20">
              <a:extLst>
                <a:ext uri="{FF2B5EF4-FFF2-40B4-BE49-F238E27FC236}">
                  <a16:creationId xmlns:a16="http://schemas.microsoft.com/office/drawing/2014/main" id="{F3BF709A-7495-5908-5A32-23C948B48BB6}"/>
                </a:ext>
              </a:extLst>
            </p:cNvPr>
            <p:cNvSpPr/>
            <p:nvPr/>
          </p:nvSpPr>
          <p:spPr>
            <a:xfrm rot="9872027">
              <a:off x="10348631" y="2383402"/>
              <a:ext cx="78128" cy="339429"/>
            </a:xfrm>
            <a:custGeom>
              <a:avLst/>
              <a:gdLst>
                <a:gd name="connsiteX0" fmla="*/ 111096 w 496842"/>
                <a:gd name="connsiteY0" fmla="*/ 1512606 h 1512606"/>
                <a:gd name="connsiteX1" fmla="*/ 495657 w 496842"/>
                <a:gd name="connsiteY1" fmla="*/ 760576 h 1512606"/>
                <a:gd name="connsiteX2" fmla="*/ 0 w 496842"/>
                <a:gd name="connsiteY2" fmla="*/ 0 h 1512606"/>
                <a:gd name="connsiteX3" fmla="*/ 0 w 496842"/>
                <a:gd name="connsiteY3" fmla="*/ 0 h 1512606"/>
              </a:gdLst>
              <a:ahLst/>
              <a:cxnLst>
                <a:cxn ang="0">
                  <a:pos x="connsiteX0" y="connsiteY0"/>
                </a:cxn>
                <a:cxn ang="0">
                  <a:pos x="connsiteX1" y="connsiteY1"/>
                </a:cxn>
                <a:cxn ang="0">
                  <a:pos x="connsiteX2" y="connsiteY2"/>
                </a:cxn>
                <a:cxn ang="0">
                  <a:pos x="connsiteX3" y="connsiteY3"/>
                </a:cxn>
              </a:cxnLst>
              <a:rect l="l" t="t" r="r" b="b"/>
              <a:pathLst>
                <a:path w="496842" h="1512606">
                  <a:moveTo>
                    <a:pt x="111096" y="1512606"/>
                  </a:moveTo>
                  <a:cubicBezTo>
                    <a:pt x="312634" y="1262641"/>
                    <a:pt x="514173" y="1012677"/>
                    <a:pt x="495657" y="760576"/>
                  </a:cubicBezTo>
                  <a:cubicBezTo>
                    <a:pt x="477141" y="508475"/>
                    <a:pt x="0" y="0"/>
                    <a:pt x="0" y="0"/>
                  </a:cubicBezTo>
                  <a:lnTo>
                    <a:pt x="0" y="0"/>
                  </a:lnTo>
                </a:path>
              </a:pathLst>
            </a:custGeom>
            <a:noFill/>
            <a:ln w="9525">
              <a:solidFill>
                <a:srgbClr val="0070C0"/>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Freeform 21">
              <a:extLst>
                <a:ext uri="{FF2B5EF4-FFF2-40B4-BE49-F238E27FC236}">
                  <a16:creationId xmlns:a16="http://schemas.microsoft.com/office/drawing/2014/main" id="{84D78350-5D17-A2F4-6FAC-231B53DBC50E}"/>
                </a:ext>
              </a:extLst>
            </p:cNvPr>
            <p:cNvSpPr/>
            <p:nvPr/>
          </p:nvSpPr>
          <p:spPr>
            <a:xfrm rot="4731902">
              <a:off x="10056490" y="2183179"/>
              <a:ext cx="62758" cy="506907"/>
            </a:xfrm>
            <a:custGeom>
              <a:avLst/>
              <a:gdLst>
                <a:gd name="connsiteX0" fmla="*/ 111096 w 496842"/>
                <a:gd name="connsiteY0" fmla="*/ 1512606 h 1512606"/>
                <a:gd name="connsiteX1" fmla="*/ 495657 w 496842"/>
                <a:gd name="connsiteY1" fmla="*/ 760576 h 1512606"/>
                <a:gd name="connsiteX2" fmla="*/ 0 w 496842"/>
                <a:gd name="connsiteY2" fmla="*/ 0 h 1512606"/>
                <a:gd name="connsiteX3" fmla="*/ 0 w 496842"/>
                <a:gd name="connsiteY3" fmla="*/ 0 h 1512606"/>
              </a:gdLst>
              <a:ahLst/>
              <a:cxnLst>
                <a:cxn ang="0">
                  <a:pos x="connsiteX0" y="connsiteY0"/>
                </a:cxn>
                <a:cxn ang="0">
                  <a:pos x="connsiteX1" y="connsiteY1"/>
                </a:cxn>
                <a:cxn ang="0">
                  <a:pos x="connsiteX2" y="connsiteY2"/>
                </a:cxn>
                <a:cxn ang="0">
                  <a:pos x="connsiteX3" y="connsiteY3"/>
                </a:cxn>
              </a:cxnLst>
              <a:rect l="l" t="t" r="r" b="b"/>
              <a:pathLst>
                <a:path w="496842" h="1512606">
                  <a:moveTo>
                    <a:pt x="111096" y="1512606"/>
                  </a:moveTo>
                  <a:cubicBezTo>
                    <a:pt x="312634" y="1262641"/>
                    <a:pt x="514173" y="1012677"/>
                    <a:pt x="495657" y="760576"/>
                  </a:cubicBezTo>
                  <a:cubicBezTo>
                    <a:pt x="477141" y="508475"/>
                    <a:pt x="0" y="0"/>
                    <a:pt x="0" y="0"/>
                  </a:cubicBezTo>
                  <a:lnTo>
                    <a:pt x="0" y="0"/>
                  </a:lnTo>
                </a:path>
              </a:pathLst>
            </a:custGeom>
            <a:noFill/>
            <a:ln w="9525">
              <a:solidFill>
                <a:srgbClr val="0070C0"/>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 Placeholder 2">
              <a:extLst>
                <a:ext uri="{FF2B5EF4-FFF2-40B4-BE49-F238E27FC236}">
                  <a16:creationId xmlns:a16="http://schemas.microsoft.com/office/drawing/2014/main" id="{B909B7AB-7524-EA6F-43BF-F5BBD94708D7}"/>
                </a:ext>
              </a:extLst>
            </p:cNvPr>
            <p:cNvSpPr txBox="1">
              <a:spLocks/>
            </p:cNvSpPr>
            <p:nvPr/>
          </p:nvSpPr>
          <p:spPr>
            <a:xfrm>
              <a:off x="9931782" y="2470196"/>
              <a:ext cx="336755" cy="150323"/>
            </a:xfrm>
            <a:prstGeom prst="rect">
              <a:avLst/>
            </a:prstGeom>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500">
                  <a:solidFill>
                    <a:srgbClr val="0070C0"/>
                  </a:solidFill>
                  <a:latin typeface="+mj-lt"/>
                </a:rPr>
                <a:t>routing</a:t>
              </a:r>
            </a:p>
          </p:txBody>
        </p:sp>
        <p:sp>
          <p:nvSpPr>
            <p:cNvPr id="24" name="Text Placeholder 2">
              <a:extLst>
                <a:ext uri="{FF2B5EF4-FFF2-40B4-BE49-F238E27FC236}">
                  <a16:creationId xmlns:a16="http://schemas.microsoft.com/office/drawing/2014/main" id="{B0FEE7ED-2D46-B2AA-8B44-D46627FE77AB}"/>
                </a:ext>
              </a:extLst>
            </p:cNvPr>
            <p:cNvSpPr txBox="1">
              <a:spLocks/>
            </p:cNvSpPr>
            <p:nvPr/>
          </p:nvSpPr>
          <p:spPr>
            <a:xfrm>
              <a:off x="10281363" y="2993667"/>
              <a:ext cx="207182" cy="150323"/>
            </a:xfrm>
            <a:prstGeom prst="rect">
              <a:avLst/>
            </a:prstGeom>
          </p:spPr>
          <p:txBody>
            <a:bodyPr vert="horz" lIns="45720" tIns="45720" rIns="45720" bIns="45720" rtlCol="0">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500">
                  <a:latin typeface="+mj-lt"/>
                </a:rPr>
                <a:t>n3</a:t>
              </a:r>
            </a:p>
          </p:txBody>
        </p:sp>
      </p:grpSp>
      <p:grpSp>
        <p:nvGrpSpPr>
          <p:cNvPr id="42" name="Group 41">
            <a:extLst>
              <a:ext uri="{FF2B5EF4-FFF2-40B4-BE49-F238E27FC236}">
                <a16:creationId xmlns:a16="http://schemas.microsoft.com/office/drawing/2014/main" id="{87724CB6-1208-A396-4031-638B3B3F33CB}"/>
              </a:ext>
            </a:extLst>
          </p:cNvPr>
          <p:cNvGrpSpPr/>
          <p:nvPr/>
        </p:nvGrpSpPr>
        <p:grpSpPr>
          <a:xfrm>
            <a:off x="8509890" y="2174990"/>
            <a:ext cx="447838" cy="400692"/>
            <a:chOff x="9823792" y="2505020"/>
            <a:chExt cx="447838" cy="400692"/>
          </a:xfrm>
        </p:grpSpPr>
        <p:sp>
          <p:nvSpPr>
            <p:cNvPr id="44" name="Freeform 43">
              <a:extLst>
                <a:ext uri="{FF2B5EF4-FFF2-40B4-BE49-F238E27FC236}">
                  <a16:creationId xmlns:a16="http://schemas.microsoft.com/office/drawing/2014/main" id="{D660A498-052C-69E1-F782-77664D711DA4}"/>
                </a:ext>
              </a:extLst>
            </p:cNvPr>
            <p:cNvSpPr/>
            <p:nvPr/>
          </p:nvSpPr>
          <p:spPr>
            <a:xfrm rot="10425959" flipH="1">
              <a:off x="9823792" y="2505020"/>
              <a:ext cx="56268" cy="289975"/>
            </a:xfrm>
            <a:custGeom>
              <a:avLst/>
              <a:gdLst>
                <a:gd name="connsiteX0" fmla="*/ 111096 w 496842"/>
                <a:gd name="connsiteY0" fmla="*/ 1512606 h 1512606"/>
                <a:gd name="connsiteX1" fmla="*/ 495657 w 496842"/>
                <a:gd name="connsiteY1" fmla="*/ 760576 h 1512606"/>
                <a:gd name="connsiteX2" fmla="*/ 0 w 496842"/>
                <a:gd name="connsiteY2" fmla="*/ 0 h 1512606"/>
                <a:gd name="connsiteX3" fmla="*/ 0 w 496842"/>
                <a:gd name="connsiteY3" fmla="*/ 0 h 1512606"/>
              </a:gdLst>
              <a:ahLst/>
              <a:cxnLst>
                <a:cxn ang="0">
                  <a:pos x="connsiteX0" y="connsiteY0"/>
                </a:cxn>
                <a:cxn ang="0">
                  <a:pos x="connsiteX1" y="connsiteY1"/>
                </a:cxn>
                <a:cxn ang="0">
                  <a:pos x="connsiteX2" y="connsiteY2"/>
                </a:cxn>
                <a:cxn ang="0">
                  <a:pos x="connsiteX3" y="connsiteY3"/>
                </a:cxn>
              </a:cxnLst>
              <a:rect l="l" t="t" r="r" b="b"/>
              <a:pathLst>
                <a:path w="496842" h="1512606">
                  <a:moveTo>
                    <a:pt x="111096" y="1512606"/>
                  </a:moveTo>
                  <a:cubicBezTo>
                    <a:pt x="312634" y="1262641"/>
                    <a:pt x="514173" y="1012677"/>
                    <a:pt x="495657" y="760576"/>
                  </a:cubicBezTo>
                  <a:cubicBezTo>
                    <a:pt x="477141" y="508475"/>
                    <a:pt x="0" y="0"/>
                    <a:pt x="0" y="0"/>
                  </a:cubicBezTo>
                  <a:lnTo>
                    <a:pt x="0" y="0"/>
                  </a:lnTo>
                </a:path>
              </a:pathLst>
            </a:custGeom>
            <a:noFill/>
            <a:ln w="9525">
              <a:solidFill>
                <a:schemeClr val="accent5">
                  <a:lumMod val="75000"/>
                </a:schemeClr>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Freeform 44">
              <a:extLst>
                <a:ext uri="{FF2B5EF4-FFF2-40B4-BE49-F238E27FC236}">
                  <a16:creationId xmlns:a16="http://schemas.microsoft.com/office/drawing/2014/main" id="{936E3B03-F108-7862-7D64-3C3E73CFCC2C}"/>
                </a:ext>
              </a:extLst>
            </p:cNvPr>
            <p:cNvSpPr/>
            <p:nvPr/>
          </p:nvSpPr>
          <p:spPr>
            <a:xfrm rot="6200773" flipH="1">
              <a:off x="10037403" y="2671484"/>
              <a:ext cx="56268" cy="412187"/>
            </a:xfrm>
            <a:custGeom>
              <a:avLst/>
              <a:gdLst>
                <a:gd name="connsiteX0" fmla="*/ 111096 w 496842"/>
                <a:gd name="connsiteY0" fmla="*/ 1512606 h 1512606"/>
                <a:gd name="connsiteX1" fmla="*/ 495657 w 496842"/>
                <a:gd name="connsiteY1" fmla="*/ 760576 h 1512606"/>
                <a:gd name="connsiteX2" fmla="*/ 0 w 496842"/>
                <a:gd name="connsiteY2" fmla="*/ 0 h 1512606"/>
                <a:gd name="connsiteX3" fmla="*/ 0 w 496842"/>
                <a:gd name="connsiteY3" fmla="*/ 0 h 1512606"/>
              </a:gdLst>
              <a:ahLst/>
              <a:cxnLst>
                <a:cxn ang="0">
                  <a:pos x="connsiteX0" y="connsiteY0"/>
                </a:cxn>
                <a:cxn ang="0">
                  <a:pos x="connsiteX1" y="connsiteY1"/>
                </a:cxn>
                <a:cxn ang="0">
                  <a:pos x="connsiteX2" y="connsiteY2"/>
                </a:cxn>
                <a:cxn ang="0">
                  <a:pos x="connsiteX3" y="connsiteY3"/>
                </a:cxn>
              </a:cxnLst>
              <a:rect l="l" t="t" r="r" b="b"/>
              <a:pathLst>
                <a:path w="496842" h="1512606">
                  <a:moveTo>
                    <a:pt x="111096" y="1512606"/>
                  </a:moveTo>
                  <a:cubicBezTo>
                    <a:pt x="312634" y="1262641"/>
                    <a:pt x="514173" y="1012677"/>
                    <a:pt x="495657" y="760576"/>
                  </a:cubicBezTo>
                  <a:cubicBezTo>
                    <a:pt x="477141" y="508475"/>
                    <a:pt x="0" y="0"/>
                    <a:pt x="0" y="0"/>
                  </a:cubicBezTo>
                  <a:lnTo>
                    <a:pt x="0" y="0"/>
                  </a:lnTo>
                </a:path>
              </a:pathLst>
            </a:custGeom>
            <a:noFill/>
            <a:ln w="9525">
              <a:solidFill>
                <a:schemeClr val="accent5">
                  <a:lumMod val="75000"/>
                </a:schemeClr>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 Placeholder 2">
              <a:extLst>
                <a:ext uri="{FF2B5EF4-FFF2-40B4-BE49-F238E27FC236}">
                  <a16:creationId xmlns:a16="http://schemas.microsoft.com/office/drawing/2014/main" id="{9E3BD28F-C145-8C05-E209-B655DB61388B}"/>
                </a:ext>
              </a:extLst>
            </p:cNvPr>
            <p:cNvSpPr txBox="1">
              <a:spLocks/>
            </p:cNvSpPr>
            <p:nvPr/>
          </p:nvSpPr>
          <p:spPr>
            <a:xfrm>
              <a:off x="9933567" y="2693799"/>
              <a:ext cx="318316" cy="150323"/>
            </a:xfrm>
            <a:prstGeom prst="rect">
              <a:avLst/>
            </a:prstGeom>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500">
                  <a:solidFill>
                    <a:schemeClr val="accent5">
                      <a:lumMod val="75000"/>
                    </a:schemeClr>
                  </a:solidFill>
                  <a:latin typeface="+mj-lt"/>
                </a:rPr>
                <a:t>routing</a:t>
              </a:r>
            </a:p>
          </p:txBody>
        </p:sp>
      </p:grpSp>
      <p:grpSp>
        <p:nvGrpSpPr>
          <p:cNvPr id="65" name="Group 64">
            <a:extLst>
              <a:ext uri="{FF2B5EF4-FFF2-40B4-BE49-F238E27FC236}">
                <a16:creationId xmlns:a16="http://schemas.microsoft.com/office/drawing/2014/main" id="{7EC266F9-A160-B9C1-9DDF-60137B7C33E7}"/>
              </a:ext>
            </a:extLst>
          </p:cNvPr>
          <p:cNvGrpSpPr/>
          <p:nvPr/>
        </p:nvGrpSpPr>
        <p:grpSpPr>
          <a:xfrm>
            <a:off x="2753985" y="2249033"/>
            <a:ext cx="387518" cy="317520"/>
            <a:chOff x="1432171" y="3138225"/>
            <a:chExt cx="297249" cy="243557"/>
          </a:xfrm>
          <a:noFill/>
        </p:grpSpPr>
        <p:sp>
          <p:nvSpPr>
            <p:cNvPr id="67" name="Rectangle 66">
              <a:extLst>
                <a:ext uri="{FF2B5EF4-FFF2-40B4-BE49-F238E27FC236}">
                  <a16:creationId xmlns:a16="http://schemas.microsoft.com/office/drawing/2014/main" id="{3D711D9E-BF46-BE9C-B4FE-4891C1E341FB}"/>
                </a:ext>
              </a:extLst>
            </p:cNvPr>
            <p:cNvSpPr/>
            <p:nvPr/>
          </p:nvSpPr>
          <p:spPr>
            <a:xfrm>
              <a:off x="1432171" y="3187382"/>
              <a:ext cx="297249" cy="194400"/>
            </a:xfrm>
            <a:prstGeom prst="rect">
              <a:avLst/>
            </a:prstGeom>
            <a:grpFill/>
            <a:ln w="1905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571EB61-84FA-A8B6-75CE-D5F56A2EA1F0}"/>
                </a:ext>
              </a:extLst>
            </p:cNvPr>
            <p:cNvSpPr/>
            <p:nvPr/>
          </p:nvSpPr>
          <p:spPr>
            <a:xfrm>
              <a:off x="1550308" y="3163218"/>
              <a:ext cx="60974" cy="28238"/>
            </a:xfrm>
            <a:prstGeom prst="rect">
              <a:avLst/>
            </a:prstGeom>
            <a:grpFill/>
            <a:ln>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4995D75-23CD-A7E6-8A73-DA8F7E99110B}"/>
                </a:ext>
              </a:extLst>
            </p:cNvPr>
            <p:cNvSpPr/>
            <p:nvPr/>
          </p:nvSpPr>
          <p:spPr>
            <a:xfrm>
              <a:off x="1567457" y="3138225"/>
              <a:ext cx="26676" cy="31975"/>
            </a:xfrm>
            <a:prstGeom prst="rect">
              <a:avLst/>
            </a:prstGeom>
            <a:grpFill/>
            <a:ln>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D833A0BA-D8D8-9386-339C-103552D076C6}"/>
                </a:ext>
              </a:extLst>
            </p:cNvPr>
            <p:cNvCxnSpPr/>
            <p:nvPr/>
          </p:nvCxnSpPr>
          <p:spPr>
            <a:xfrm>
              <a:off x="1601757" y="3246434"/>
              <a:ext cx="85806" cy="0"/>
            </a:xfrm>
            <a:prstGeom prst="line">
              <a:avLst/>
            </a:prstGeom>
            <a:grp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118FE85-6740-B58F-C78B-B6FA7F65D53B}"/>
                </a:ext>
              </a:extLst>
            </p:cNvPr>
            <p:cNvCxnSpPr/>
            <p:nvPr/>
          </p:nvCxnSpPr>
          <p:spPr>
            <a:xfrm>
              <a:off x="1601757" y="3282195"/>
              <a:ext cx="85806" cy="0"/>
            </a:xfrm>
            <a:prstGeom prst="line">
              <a:avLst/>
            </a:prstGeom>
            <a:grp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CFE989-BCC5-CE08-C942-F554B89E94BC}"/>
                </a:ext>
              </a:extLst>
            </p:cNvPr>
            <p:cNvCxnSpPr/>
            <p:nvPr/>
          </p:nvCxnSpPr>
          <p:spPr>
            <a:xfrm>
              <a:off x="1601757" y="3320323"/>
              <a:ext cx="85806" cy="0"/>
            </a:xfrm>
            <a:prstGeom prst="line">
              <a:avLst/>
            </a:prstGeom>
            <a:grp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3" name="Freeform 72">
              <a:extLst>
                <a:ext uri="{FF2B5EF4-FFF2-40B4-BE49-F238E27FC236}">
                  <a16:creationId xmlns:a16="http://schemas.microsoft.com/office/drawing/2014/main" id="{FE31472D-05B8-207E-0B0F-533BB9C43E24}"/>
                </a:ext>
              </a:extLst>
            </p:cNvPr>
            <p:cNvSpPr>
              <a:spLocks noChangeAspect="1"/>
            </p:cNvSpPr>
            <p:nvPr/>
          </p:nvSpPr>
          <p:spPr>
            <a:xfrm>
              <a:off x="1468930" y="3228249"/>
              <a:ext cx="108000" cy="108000"/>
            </a:xfrm>
            <a:custGeom>
              <a:avLst/>
              <a:gdLst>
                <a:gd name="connsiteX0" fmla="*/ 292894 w 585787"/>
                <a:gd name="connsiteY0" fmla="*/ 338138 h 585787"/>
                <a:gd name="connsiteX1" fmla="*/ 338138 w 585787"/>
                <a:gd name="connsiteY1" fmla="*/ 292894 h 585787"/>
                <a:gd name="connsiteX2" fmla="*/ 292894 w 585787"/>
                <a:gd name="connsiteY2" fmla="*/ 247650 h 585787"/>
                <a:gd name="connsiteX3" fmla="*/ 247650 w 585787"/>
                <a:gd name="connsiteY3" fmla="*/ 292894 h 585787"/>
                <a:gd name="connsiteX4" fmla="*/ 292894 w 585787"/>
                <a:gd name="connsiteY4" fmla="*/ 338138 h 585787"/>
                <a:gd name="connsiteX5" fmla="*/ 292894 w 585787"/>
                <a:gd name="connsiteY5" fmla="*/ 261938 h 585787"/>
                <a:gd name="connsiteX6" fmla="*/ 323850 w 585787"/>
                <a:gd name="connsiteY6" fmla="*/ 292894 h 585787"/>
                <a:gd name="connsiteX7" fmla="*/ 292894 w 585787"/>
                <a:gd name="connsiteY7" fmla="*/ 323850 h 585787"/>
                <a:gd name="connsiteX8" fmla="*/ 261938 w 585787"/>
                <a:gd name="connsiteY8" fmla="*/ 292894 h 585787"/>
                <a:gd name="connsiteX9" fmla="*/ 292894 w 585787"/>
                <a:gd name="connsiteY9" fmla="*/ 261938 h 585787"/>
                <a:gd name="connsiteX10" fmla="*/ 246888 w 585787"/>
                <a:gd name="connsiteY10" fmla="*/ 213169 h 585787"/>
                <a:gd name="connsiteX11" fmla="*/ 219837 w 585787"/>
                <a:gd name="connsiteY11" fmla="*/ 211836 h 585787"/>
                <a:gd name="connsiteX12" fmla="*/ 200692 w 585787"/>
                <a:gd name="connsiteY12" fmla="*/ 213836 h 585787"/>
                <a:gd name="connsiteX13" fmla="*/ 178499 w 585787"/>
                <a:gd name="connsiteY13" fmla="*/ 252031 h 585787"/>
                <a:gd name="connsiteX14" fmla="*/ 186214 w 585787"/>
                <a:gd name="connsiteY14" fmla="*/ 270129 h 585787"/>
                <a:gd name="connsiteX15" fmla="*/ 200882 w 585787"/>
                <a:gd name="connsiteY15" fmla="*/ 292894 h 585787"/>
                <a:gd name="connsiteX16" fmla="*/ 186214 w 585787"/>
                <a:gd name="connsiteY16" fmla="*/ 315659 h 585787"/>
                <a:gd name="connsiteX17" fmla="*/ 178499 w 585787"/>
                <a:gd name="connsiteY17" fmla="*/ 333661 h 585787"/>
                <a:gd name="connsiteX18" fmla="*/ 187643 w 585787"/>
                <a:gd name="connsiteY18" fmla="*/ 353759 h 585787"/>
                <a:gd name="connsiteX19" fmla="*/ 200406 w 585787"/>
                <a:gd name="connsiteY19" fmla="*/ 371761 h 585787"/>
                <a:gd name="connsiteX20" fmla="*/ 219837 w 585787"/>
                <a:gd name="connsiteY20" fmla="*/ 374047 h 585787"/>
                <a:gd name="connsiteX21" fmla="*/ 246793 w 585787"/>
                <a:gd name="connsiteY21" fmla="*/ 372713 h 585787"/>
                <a:gd name="connsiteX22" fmla="*/ 259175 w 585787"/>
                <a:gd name="connsiteY22" fmla="*/ 396812 h 585787"/>
                <a:gd name="connsiteX23" fmla="*/ 270986 w 585787"/>
                <a:gd name="connsiteY23" fmla="*/ 412528 h 585787"/>
                <a:gd name="connsiteX24" fmla="*/ 292894 w 585787"/>
                <a:gd name="connsiteY24" fmla="*/ 414528 h 585787"/>
                <a:gd name="connsiteX25" fmla="*/ 315182 w 585787"/>
                <a:gd name="connsiteY25" fmla="*/ 412433 h 585787"/>
                <a:gd name="connsiteX26" fmla="*/ 326517 w 585787"/>
                <a:gd name="connsiteY26" fmla="*/ 396812 h 585787"/>
                <a:gd name="connsiteX27" fmla="*/ 338900 w 585787"/>
                <a:gd name="connsiteY27" fmla="*/ 372713 h 585787"/>
                <a:gd name="connsiteX28" fmla="*/ 365950 w 585787"/>
                <a:gd name="connsiteY28" fmla="*/ 374047 h 585787"/>
                <a:gd name="connsiteX29" fmla="*/ 385096 w 585787"/>
                <a:gd name="connsiteY29" fmla="*/ 372047 h 585787"/>
                <a:gd name="connsiteX30" fmla="*/ 407289 w 585787"/>
                <a:gd name="connsiteY30" fmla="*/ 333851 h 585787"/>
                <a:gd name="connsiteX31" fmla="*/ 399574 w 585787"/>
                <a:gd name="connsiteY31" fmla="*/ 315754 h 585787"/>
                <a:gd name="connsiteX32" fmla="*/ 384905 w 585787"/>
                <a:gd name="connsiteY32" fmla="*/ 292989 h 585787"/>
                <a:gd name="connsiteX33" fmla="*/ 399574 w 585787"/>
                <a:gd name="connsiteY33" fmla="*/ 270224 h 585787"/>
                <a:gd name="connsiteX34" fmla="*/ 407289 w 585787"/>
                <a:gd name="connsiteY34" fmla="*/ 252222 h 585787"/>
                <a:gd name="connsiteX35" fmla="*/ 398145 w 585787"/>
                <a:gd name="connsiteY35" fmla="*/ 232124 h 585787"/>
                <a:gd name="connsiteX36" fmla="*/ 385382 w 585787"/>
                <a:gd name="connsiteY36" fmla="*/ 214122 h 585787"/>
                <a:gd name="connsiteX37" fmla="*/ 365950 w 585787"/>
                <a:gd name="connsiteY37" fmla="*/ 211836 h 585787"/>
                <a:gd name="connsiteX38" fmla="*/ 338995 w 585787"/>
                <a:gd name="connsiteY38" fmla="*/ 213169 h 585787"/>
                <a:gd name="connsiteX39" fmla="*/ 326612 w 585787"/>
                <a:gd name="connsiteY39" fmla="*/ 189071 h 585787"/>
                <a:gd name="connsiteX40" fmla="*/ 314801 w 585787"/>
                <a:gd name="connsiteY40" fmla="*/ 173355 h 585787"/>
                <a:gd name="connsiteX41" fmla="*/ 270605 w 585787"/>
                <a:gd name="connsiteY41" fmla="*/ 173355 h 585787"/>
                <a:gd name="connsiteX42" fmla="*/ 259271 w 585787"/>
                <a:gd name="connsiteY42" fmla="*/ 188976 h 585787"/>
                <a:gd name="connsiteX43" fmla="*/ 246888 w 585787"/>
                <a:gd name="connsiteY43" fmla="*/ 213074 h 585787"/>
                <a:gd name="connsiteX44" fmla="*/ 273177 w 585787"/>
                <a:gd name="connsiteY44" fmla="*/ 187547 h 585787"/>
                <a:gd name="connsiteX45" fmla="*/ 312325 w 585787"/>
                <a:gd name="connsiteY45" fmla="*/ 187738 h 585787"/>
                <a:gd name="connsiteX46" fmla="*/ 331756 w 585787"/>
                <a:gd name="connsiteY46" fmla="*/ 225552 h 585787"/>
                <a:gd name="connsiteX47" fmla="*/ 374237 w 585787"/>
                <a:gd name="connsiteY47" fmla="*/ 223456 h 585787"/>
                <a:gd name="connsiteX48" fmla="*/ 374523 w 585787"/>
                <a:gd name="connsiteY48" fmla="*/ 223456 h 585787"/>
                <a:gd name="connsiteX49" fmla="*/ 385763 w 585787"/>
                <a:gd name="connsiteY49" fmla="*/ 239268 h 585787"/>
                <a:gd name="connsiteX50" fmla="*/ 393668 w 585787"/>
                <a:gd name="connsiteY50" fmla="*/ 257175 h 585787"/>
                <a:gd name="connsiteX51" fmla="*/ 370713 w 585787"/>
                <a:gd name="connsiteY51" fmla="*/ 292894 h 585787"/>
                <a:gd name="connsiteX52" fmla="*/ 393954 w 585787"/>
                <a:gd name="connsiteY52" fmla="*/ 328898 h 585787"/>
                <a:gd name="connsiteX53" fmla="*/ 374333 w 585787"/>
                <a:gd name="connsiteY53" fmla="*/ 362331 h 585787"/>
                <a:gd name="connsiteX54" fmla="*/ 331851 w 585787"/>
                <a:gd name="connsiteY54" fmla="*/ 360236 h 585787"/>
                <a:gd name="connsiteX55" fmla="*/ 312706 w 585787"/>
                <a:gd name="connsiteY55" fmla="*/ 398240 h 585787"/>
                <a:gd name="connsiteX56" fmla="*/ 273558 w 585787"/>
                <a:gd name="connsiteY56" fmla="*/ 398050 h 585787"/>
                <a:gd name="connsiteX57" fmla="*/ 254127 w 585787"/>
                <a:gd name="connsiteY57" fmla="*/ 360236 h 585787"/>
                <a:gd name="connsiteX58" fmla="*/ 234505 w 585787"/>
                <a:gd name="connsiteY58" fmla="*/ 354997 h 585787"/>
                <a:gd name="connsiteX59" fmla="*/ 211360 w 585787"/>
                <a:gd name="connsiteY59" fmla="*/ 362331 h 585787"/>
                <a:gd name="connsiteX60" fmla="*/ 200120 w 585787"/>
                <a:gd name="connsiteY60" fmla="*/ 346520 h 585787"/>
                <a:gd name="connsiteX61" fmla="*/ 192215 w 585787"/>
                <a:gd name="connsiteY61" fmla="*/ 328613 h 585787"/>
                <a:gd name="connsiteX62" fmla="*/ 215170 w 585787"/>
                <a:gd name="connsiteY62" fmla="*/ 292894 h 585787"/>
                <a:gd name="connsiteX63" fmla="*/ 191929 w 585787"/>
                <a:gd name="connsiteY63" fmla="*/ 256889 h 585787"/>
                <a:gd name="connsiteX64" fmla="*/ 211550 w 585787"/>
                <a:gd name="connsiteY64" fmla="*/ 223456 h 585787"/>
                <a:gd name="connsiteX65" fmla="*/ 254032 w 585787"/>
                <a:gd name="connsiteY65" fmla="*/ 225552 h 585787"/>
                <a:gd name="connsiteX66" fmla="*/ 273177 w 585787"/>
                <a:gd name="connsiteY66" fmla="*/ 187547 h 585787"/>
                <a:gd name="connsiteX67" fmla="*/ 159544 w 585787"/>
                <a:gd name="connsiteY67" fmla="*/ 490538 h 585787"/>
                <a:gd name="connsiteX68" fmla="*/ 96679 w 585787"/>
                <a:gd name="connsiteY68" fmla="*/ 490538 h 585787"/>
                <a:gd name="connsiteX69" fmla="*/ 292894 w 585787"/>
                <a:gd name="connsiteY69" fmla="*/ 571500 h 585787"/>
                <a:gd name="connsiteX70" fmla="*/ 571500 w 585787"/>
                <a:gd name="connsiteY70" fmla="*/ 292894 h 585787"/>
                <a:gd name="connsiteX71" fmla="*/ 540353 w 585787"/>
                <a:gd name="connsiteY71" fmla="*/ 164783 h 585787"/>
                <a:gd name="connsiteX72" fmla="*/ 553022 w 585787"/>
                <a:gd name="connsiteY72" fmla="*/ 158210 h 585787"/>
                <a:gd name="connsiteX73" fmla="*/ 585788 w 585787"/>
                <a:gd name="connsiteY73" fmla="*/ 292894 h 585787"/>
                <a:gd name="connsiteX74" fmla="*/ 292894 w 585787"/>
                <a:gd name="connsiteY74" fmla="*/ 585788 h 585787"/>
                <a:gd name="connsiteX75" fmla="*/ 90488 w 585787"/>
                <a:gd name="connsiteY75" fmla="*/ 504539 h 585787"/>
                <a:gd name="connsiteX76" fmla="*/ 90488 w 585787"/>
                <a:gd name="connsiteY76" fmla="*/ 559594 h 585787"/>
                <a:gd name="connsiteX77" fmla="*/ 76200 w 585787"/>
                <a:gd name="connsiteY77" fmla="*/ 559594 h 585787"/>
                <a:gd name="connsiteX78" fmla="*/ 76200 w 585787"/>
                <a:gd name="connsiteY78" fmla="*/ 483394 h 585787"/>
                <a:gd name="connsiteX79" fmla="*/ 83344 w 585787"/>
                <a:gd name="connsiteY79" fmla="*/ 476250 h 585787"/>
                <a:gd name="connsiteX80" fmla="*/ 159544 w 585787"/>
                <a:gd name="connsiteY80" fmla="*/ 476250 h 585787"/>
                <a:gd name="connsiteX81" fmla="*/ 159544 w 585787"/>
                <a:gd name="connsiteY81" fmla="*/ 490538 h 585787"/>
                <a:gd name="connsiteX82" fmla="*/ 0 w 585787"/>
                <a:gd name="connsiteY82" fmla="*/ 292894 h 585787"/>
                <a:gd name="connsiteX83" fmla="*/ 292894 w 585787"/>
                <a:gd name="connsiteY83" fmla="*/ 0 h 585787"/>
                <a:gd name="connsiteX84" fmla="*/ 495300 w 585787"/>
                <a:gd name="connsiteY84" fmla="*/ 81248 h 585787"/>
                <a:gd name="connsiteX85" fmla="*/ 495300 w 585787"/>
                <a:gd name="connsiteY85" fmla="*/ 26194 h 585787"/>
                <a:gd name="connsiteX86" fmla="*/ 509588 w 585787"/>
                <a:gd name="connsiteY86" fmla="*/ 26194 h 585787"/>
                <a:gd name="connsiteX87" fmla="*/ 509588 w 585787"/>
                <a:gd name="connsiteY87" fmla="*/ 102394 h 585787"/>
                <a:gd name="connsiteX88" fmla="*/ 502444 w 585787"/>
                <a:gd name="connsiteY88" fmla="*/ 109538 h 585787"/>
                <a:gd name="connsiteX89" fmla="*/ 426244 w 585787"/>
                <a:gd name="connsiteY89" fmla="*/ 109538 h 585787"/>
                <a:gd name="connsiteX90" fmla="*/ 426244 w 585787"/>
                <a:gd name="connsiteY90" fmla="*/ 95250 h 585787"/>
                <a:gd name="connsiteX91" fmla="*/ 489109 w 585787"/>
                <a:gd name="connsiteY91" fmla="*/ 95250 h 585787"/>
                <a:gd name="connsiteX92" fmla="*/ 292894 w 585787"/>
                <a:gd name="connsiteY92" fmla="*/ 14288 h 585787"/>
                <a:gd name="connsiteX93" fmla="*/ 14288 w 585787"/>
                <a:gd name="connsiteY93" fmla="*/ 292894 h 585787"/>
                <a:gd name="connsiteX94" fmla="*/ 45434 w 585787"/>
                <a:gd name="connsiteY94" fmla="*/ 421005 h 585787"/>
                <a:gd name="connsiteX95" fmla="*/ 32766 w 585787"/>
                <a:gd name="connsiteY95" fmla="*/ 427577 h 585787"/>
                <a:gd name="connsiteX96" fmla="*/ 0 w 585787"/>
                <a:gd name="connsiteY96" fmla="*/ 292894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5787" h="585787">
                  <a:moveTo>
                    <a:pt x="292894" y="338138"/>
                  </a:moveTo>
                  <a:cubicBezTo>
                    <a:pt x="317849" y="338138"/>
                    <a:pt x="338138" y="317849"/>
                    <a:pt x="338138" y="292894"/>
                  </a:cubicBezTo>
                  <a:cubicBezTo>
                    <a:pt x="338138" y="267938"/>
                    <a:pt x="317849" y="247650"/>
                    <a:pt x="292894" y="247650"/>
                  </a:cubicBezTo>
                  <a:cubicBezTo>
                    <a:pt x="267938" y="247650"/>
                    <a:pt x="247650" y="267938"/>
                    <a:pt x="247650" y="292894"/>
                  </a:cubicBezTo>
                  <a:cubicBezTo>
                    <a:pt x="247650" y="317849"/>
                    <a:pt x="267938" y="338138"/>
                    <a:pt x="292894" y="338138"/>
                  </a:cubicBezTo>
                  <a:close/>
                  <a:moveTo>
                    <a:pt x="292894" y="261938"/>
                  </a:moveTo>
                  <a:cubicBezTo>
                    <a:pt x="309944" y="261938"/>
                    <a:pt x="323850" y="275844"/>
                    <a:pt x="323850" y="292894"/>
                  </a:cubicBezTo>
                  <a:cubicBezTo>
                    <a:pt x="323850" y="309944"/>
                    <a:pt x="309944" y="323850"/>
                    <a:pt x="292894" y="323850"/>
                  </a:cubicBezTo>
                  <a:cubicBezTo>
                    <a:pt x="275844" y="323850"/>
                    <a:pt x="261938" y="309944"/>
                    <a:pt x="261938" y="292894"/>
                  </a:cubicBezTo>
                  <a:cubicBezTo>
                    <a:pt x="261938" y="275844"/>
                    <a:pt x="275844" y="261938"/>
                    <a:pt x="292894" y="261938"/>
                  </a:cubicBezTo>
                  <a:close/>
                  <a:moveTo>
                    <a:pt x="246888" y="213169"/>
                  </a:moveTo>
                  <a:cubicBezTo>
                    <a:pt x="238411" y="218027"/>
                    <a:pt x="227838" y="217551"/>
                    <a:pt x="219837" y="211836"/>
                  </a:cubicBezTo>
                  <a:cubicBezTo>
                    <a:pt x="213646" y="207455"/>
                    <a:pt x="205454" y="208312"/>
                    <a:pt x="200692" y="213836"/>
                  </a:cubicBezTo>
                  <a:cubicBezTo>
                    <a:pt x="190976" y="225171"/>
                    <a:pt x="183547" y="238030"/>
                    <a:pt x="178499" y="252031"/>
                  </a:cubicBezTo>
                  <a:cubicBezTo>
                    <a:pt x="175927" y="259175"/>
                    <a:pt x="179261" y="266891"/>
                    <a:pt x="186214" y="270129"/>
                  </a:cubicBezTo>
                  <a:cubicBezTo>
                    <a:pt x="195072" y="274225"/>
                    <a:pt x="200882" y="283083"/>
                    <a:pt x="200882" y="292894"/>
                  </a:cubicBezTo>
                  <a:cubicBezTo>
                    <a:pt x="200882" y="302705"/>
                    <a:pt x="195167" y="311563"/>
                    <a:pt x="186214" y="315659"/>
                  </a:cubicBezTo>
                  <a:cubicBezTo>
                    <a:pt x="179356" y="318802"/>
                    <a:pt x="176022" y="326517"/>
                    <a:pt x="178499" y="333661"/>
                  </a:cubicBezTo>
                  <a:cubicBezTo>
                    <a:pt x="180975" y="340709"/>
                    <a:pt x="184023" y="347472"/>
                    <a:pt x="187643" y="353759"/>
                  </a:cubicBezTo>
                  <a:cubicBezTo>
                    <a:pt x="191262" y="359950"/>
                    <a:pt x="195548" y="366046"/>
                    <a:pt x="200406" y="371761"/>
                  </a:cubicBezTo>
                  <a:cubicBezTo>
                    <a:pt x="205264" y="377476"/>
                    <a:pt x="213646" y="378428"/>
                    <a:pt x="219837" y="374047"/>
                  </a:cubicBezTo>
                  <a:cubicBezTo>
                    <a:pt x="227838" y="368427"/>
                    <a:pt x="238411" y="367856"/>
                    <a:pt x="246793" y="372713"/>
                  </a:cubicBezTo>
                  <a:cubicBezTo>
                    <a:pt x="255270" y="377571"/>
                    <a:pt x="260128" y="387001"/>
                    <a:pt x="259175" y="396812"/>
                  </a:cubicBezTo>
                  <a:cubicBezTo>
                    <a:pt x="258413" y="404432"/>
                    <a:pt x="263557" y="411194"/>
                    <a:pt x="270986" y="412528"/>
                  </a:cubicBezTo>
                  <a:cubicBezTo>
                    <a:pt x="278225" y="413861"/>
                    <a:pt x="285560" y="414528"/>
                    <a:pt x="292894" y="414528"/>
                  </a:cubicBezTo>
                  <a:cubicBezTo>
                    <a:pt x="300228" y="414528"/>
                    <a:pt x="307848" y="413861"/>
                    <a:pt x="315182" y="412433"/>
                  </a:cubicBezTo>
                  <a:cubicBezTo>
                    <a:pt x="322326" y="411099"/>
                    <a:pt x="327184" y="404336"/>
                    <a:pt x="326517" y="396812"/>
                  </a:cubicBezTo>
                  <a:cubicBezTo>
                    <a:pt x="325565" y="387096"/>
                    <a:pt x="330422" y="377666"/>
                    <a:pt x="338900" y="372713"/>
                  </a:cubicBezTo>
                  <a:cubicBezTo>
                    <a:pt x="347377" y="367856"/>
                    <a:pt x="357950" y="368332"/>
                    <a:pt x="365950" y="374047"/>
                  </a:cubicBezTo>
                  <a:cubicBezTo>
                    <a:pt x="372142" y="378428"/>
                    <a:pt x="380429" y="377571"/>
                    <a:pt x="385096" y="372047"/>
                  </a:cubicBezTo>
                  <a:cubicBezTo>
                    <a:pt x="394811" y="360712"/>
                    <a:pt x="402241" y="347853"/>
                    <a:pt x="407289" y="333851"/>
                  </a:cubicBezTo>
                  <a:cubicBezTo>
                    <a:pt x="409861" y="326708"/>
                    <a:pt x="406527" y="318992"/>
                    <a:pt x="399574" y="315754"/>
                  </a:cubicBezTo>
                  <a:cubicBezTo>
                    <a:pt x="390716" y="311658"/>
                    <a:pt x="384905" y="302800"/>
                    <a:pt x="384905" y="292989"/>
                  </a:cubicBezTo>
                  <a:cubicBezTo>
                    <a:pt x="384905" y="283178"/>
                    <a:pt x="390620" y="274320"/>
                    <a:pt x="399574" y="270224"/>
                  </a:cubicBezTo>
                  <a:cubicBezTo>
                    <a:pt x="406432" y="267081"/>
                    <a:pt x="409766" y="259366"/>
                    <a:pt x="407289" y="252222"/>
                  </a:cubicBezTo>
                  <a:cubicBezTo>
                    <a:pt x="404813" y="245174"/>
                    <a:pt x="401765" y="238411"/>
                    <a:pt x="398145" y="232124"/>
                  </a:cubicBezTo>
                  <a:cubicBezTo>
                    <a:pt x="394525" y="225933"/>
                    <a:pt x="390239" y="219837"/>
                    <a:pt x="385382" y="214122"/>
                  </a:cubicBezTo>
                  <a:cubicBezTo>
                    <a:pt x="380524" y="208407"/>
                    <a:pt x="372142" y="207455"/>
                    <a:pt x="365950" y="211836"/>
                  </a:cubicBezTo>
                  <a:cubicBezTo>
                    <a:pt x="358045" y="217551"/>
                    <a:pt x="347377" y="218027"/>
                    <a:pt x="338995" y="213169"/>
                  </a:cubicBezTo>
                  <a:cubicBezTo>
                    <a:pt x="330518" y="208312"/>
                    <a:pt x="325660" y="198882"/>
                    <a:pt x="326612" y="189071"/>
                  </a:cubicBezTo>
                  <a:cubicBezTo>
                    <a:pt x="327374" y="181451"/>
                    <a:pt x="322231" y="174689"/>
                    <a:pt x="314801" y="173355"/>
                  </a:cubicBezTo>
                  <a:cubicBezTo>
                    <a:pt x="300133" y="170688"/>
                    <a:pt x="285274" y="170688"/>
                    <a:pt x="270605" y="173355"/>
                  </a:cubicBezTo>
                  <a:cubicBezTo>
                    <a:pt x="263462" y="174689"/>
                    <a:pt x="258604" y="181451"/>
                    <a:pt x="259271" y="188976"/>
                  </a:cubicBezTo>
                  <a:cubicBezTo>
                    <a:pt x="260223" y="198692"/>
                    <a:pt x="255365" y="208121"/>
                    <a:pt x="246888" y="213074"/>
                  </a:cubicBezTo>
                  <a:close/>
                  <a:moveTo>
                    <a:pt x="273177" y="187547"/>
                  </a:moveTo>
                  <a:cubicBezTo>
                    <a:pt x="286131" y="185166"/>
                    <a:pt x="299180" y="185071"/>
                    <a:pt x="312325" y="187738"/>
                  </a:cubicBezTo>
                  <a:cubicBezTo>
                    <a:pt x="310896" y="203073"/>
                    <a:pt x="318516" y="217837"/>
                    <a:pt x="331756" y="225552"/>
                  </a:cubicBezTo>
                  <a:cubicBezTo>
                    <a:pt x="344996" y="233172"/>
                    <a:pt x="361664" y="232410"/>
                    <a:pt x="374237" y="223456"/>
                  </a:cubicBezTo>
                  <a:cubicBezTo>
                    <a:pt x="374428" y="223266"/>
                    <a:pt x="374523" y="223456"/>
                    <a:pt x="374523" y="223456"/>
                  </a:cubicBezTo>
                  <a:cubicBezTo>
                    <a:pt x="378809" y="228505"/>
                    <a:pt x="382619" y="233839"/>
                    <a:pt x="385763" y="239268"/>
                  </a:cubicBezTo>
                  <a:cubicBezTo>
                    <a:pt x="388906" y="244697"/>
                    <a:pt x="391668" y="250698"/>
                    <a:pt x="393668" y="257175"/>
                  </a:cubicBezTo>
                  <a:cubicBezTo>
                    <a:pt x="379667" y="263557"/>
                    <a:pt x="370713" y="277559"/>
                    <a:pt x="370713" y="292894"/>
                  </a:cubicBezTo>
                  <a:cubicBezTo>
                    <a:pt x="370713" y="308229"/>
                    <a:pt x="379762" y="322231"/>
                    <a:pt x="393954" y="328898"/>
                  </a:cubicBezTo>
                  <a:cubicBezTo>
                    <a:pt x="389573" y="341281"/>
                    <a:pt x="383000" y="352616"/>
                    <a:pt x="374333" y="362331"/>
                  </a:cubicBezTo>
                  <a:cubicBezTo>
                    <a:pt x="361855" y="353378"/>
                    <a:pt x="345186" y="352616"/>
                    <a:pt x="331851" y="360236"/>
                  </a:cubicBezTo>
                  <a:cubicBezTo>
                    <a:pt x="318611" y="367951"/>
                    <a:pt x="310991" y="382715"/>
                    <a:pt x="312706" y="398240"/>
                  </a:cubicBezTo>
                  <a:cubicBezTo>
                    <a:pt x="299752" y="400622"/>
                    <a:pt x="286703" y="400717"/>
                    <a:pt x="273558" y="398050"/>
                  </a:cubicBezTo>
                  <a:cubicBezTo>
                    <a:pt x="274987" y="382715"/>
                    <a:pt x="267367" y="367951"/>
                    <a:pt x="254127" y="360236"/>
                  </a:cubicBezTo>
                  <a:cubicBezTo>
                    <a:pt x="248031" y="356711"/>
                    <a:pt x="241268" y="354997"/>
                    <a:pt x="234505" y="354997"/>
                  </a:cubicBezTo>
                  <a:cubicBezTo>
                    <a:pt x="226409" y="354997"/>
                    <a:pt x="218313" y="357473"/>
                    <a:pt x="211360" y="362331"/>
                  </a:cubicBezTo>
                  <a:cubicBezTo>
                    <a:pt x="207074" y="357283"/>
                    <a:pt x="203264" y="351949"/>
                    <a:pt x="200120" y="346520"/>
                  </a:cubicBezTo>
                  <a:cubicBezTo>
                    <a:pt x="196977" y="341090"/>
                    <a:pt x="194215" y="335090"/>
                    <a:pt x="192215" y="328613"/>
                  </a:cubicBezTo>
                  <a:cubicBezTo>
                    <a:pt x="206216" y="322231"/>
                    <a:pt x="215170" y="308229"/>
                    <a:pt x="215170" y="292894"/>
                  </a:cubicBezTo>
                  <a:cubicBezTo>
                    <a:pt x="215170" y="277559"/>
                    <a:pt x="206121" y="263557"/>
                    <a:pt x="191929" y="256889"/>
                  </a:cubicBezTo>
                  <a:cubicBezTo>
                    <a:pt x="196310" y="244507"/>
                    <a:pt x="202883" y="233172"/>
                    <a:pt x="211550" y="223456"/>
                  </a:cubicBezTo>
                  <a:cubicBezTo>
                    <a:pt x="224123" y="232410"/>
                    <a:pt x="240697" y="233172"/>
                    <a:pt x="254032" y="225552"/>
                  </a:cubicBezTo>
                  <a:cubicBezTo>
                    <a:pt x="267367" y="217932"/>
                    <a:pt x="274892" y="203073"/>
                    <a:pt x="273177" y="187547"/>
                  </a:cubicBezTo>
                  <a:close/>
                  <a:moveTo>
                    <a:pt x="159544" y="490538"/>
                  </a:moveTo>
                  <a:lnTo>
                    <a:pt x="96679" y="490538"/>
                  </a:lnTo>
                  <a:cubicBezTo>
                    <a:pt x="149162" y="542735"/>
                    <a:pt x="218599" y="571500"/>
                    <a:pt x="292894" y="571500"/>
                  </a:cubicBezTo>
                  <a:cubicBezTo>
                    <a:pt x="446532" y="571500"/>
                    <a:pt x="571500" y="446532"/>
                    <a:pt x="571500" y="292894"/>
                  </a:cubicBezTo>
                  <a:cubicBezTo>
                    <a:pt x="571500" y="247745"/>
                    <a:pt x="561023" y="204597"/>
                    <a:pt x="540353" y="164783"/>
                  </a:cubicBezTo>
                  <a:lnTo>
                    <a:pt x="553022" y="158210"/>
                  </a:lnTo>
                  <a:cubicBezTo>
                    <a:pt x="574453" y="199454"/>
                    <a:pt x="585788" y="246031"/>
                    <a:pt x="585788" y="292894"/>
                  </a:cubicBezTo>
                  <a:cubicBezTo>
                    <a:pt x="585788" y="454438"/>
                    <a:pt x="454438" y="585788"/>
                    <a:pt x="292894" y="585788"/>
                  </a:cubicBezTo>
                  <a:cubicBezTo>
                    <a:pt x="216599" y="585788"/>
                    <a:pt x="145256" y="557022"/>
                    <a:pt x="90488" y="504539"/>
                  </a:cubicBezTo>
                  <a:lnTo>
                    <a:pt x="90488" y="559594"/>
                  </a:lnTo>
                  <a:lnTo>
                    <a:pt x="76200" y="559594"/>
                  </a:lnTo>
                  <a:lnTo>
                    <a:pt x="76200" y="483394"/>
                  </a:lnTo>
                  <a:cubicBezTo>
                    <a:pt x="76200" y="479489"/>
                    <a:pt x="79439" y="476250"/>
                    <a:pt x="83344" y="476250"/>
                  </a:cubicBezTo>
                  <a:lnTo>
                    <a:pt x="159544" y="476250"/>
                  </a:lnTo>
                  <a:lnTo>
                    <a:pt x="159544" y="490538"/>
                  </a:lnTo>
                  <a:close/>
                  <a:moveTo>
                    <a:pt x="0" y="292894"/>
                  </a:moveTo>
                  <a:cubicBezTo>
                    <a:pt x="0" y="131350"/>
                    <a:pt x="131350" y="0"/>
                    <a:pt x="292894" y="0"/>
                  </a:cubicBezTo>
                  <a:cubicBezTo>
                    <a:pt x="369189" y="0"/>
                    <a:pt x="440531" y="28766"/>
                    <a:pt x="495300" y="81248"/>
                  </a:cubicBezTo>
                  <a:lnTo>
                    <a:pt x="495300" y="26194"/>
                  </a:lnTo>
                  <a:lnTo>
                    <a:pt x="509588" y="26194"/>
                  </a:lnTo>
                  <a:lnTo>
                    <a:pt x="509588" y="102394"/>
                  </a:lnTo>
                  <a:cubicBezTo>
                    <a:pt x="509588" y="106299"/>
                    <a:pt x="506349" y="109538"/>
                    <a:pt x="502444" y="109538"/>
                  </a:cubicBezTo>
                  <a:lnTo>
                    <a:pt x="426244" y="109538"/>
                  </a:lnTo>
                  <a:lnTo>
                    <a:pt x="426244" y="95250"/>
                  </a:lnTo>
                  <a:lnTo>
                    <a:pt x="489109" y="95250"/>
                  </a:lnTo>
                  <a:cubicBezTo>
                    <a:pt x="436626" y="43053"/>
                    <a:pt x="367189" y="14288"/>
                    <a:pt x="292894" y="14288"/>
                  </a:cubicBezTo>
                  <a:cubicBezTo>
                    <a:pt x="139256" y="14288"/>
                    <a:pt x="14288" y="139256"/>
                    <a:pt x="14288" y="292894"/>
                  </a:cubicBezTo>
                  <a:cubicBezTo>
                    <a:pt x="14288" y="338042"/>
                    <a:pt x="24765" y="381191"/>
                    <a:pt x="45434" y="421005"/>
                  </a:cubicBezTo>
                  <a:lnTo>
                    <a:pt x="32766" y="427577"/>
                  </a:lnTo>
                  <a:cubicBezTo>
                    <a:pt x="11335" y="386334"/>
                    <a:pt x="0" y="339757"/>
                    <a:pt x="0" y="292894"/>
                  </a:cubicBezTo>
                  <a:close/>
                </a:path>
              </a:pathLst>
            </a:custGeom>
            <a:grpFill/>
            <a:ln w="9525" cap="flat">
              <a:solidFill>
                <a:schemeClr val="accent2">
                  <a:lumMod val="75000"/>
                </a:schemeClr>
              </a:solidFill>
              <a:prstDash val="solid"/>
              <a:miter/>
            </a:ln>
          </p:spPr>
          <p:txBody>
            <a:bodyPr rtlCol="0" anchor="ctr"/>
            <a:lstStyle/>
            <a:p>
              <a:endParaRPr lang="en-US"/>
            </a:p>
          </p:txBody>
        </p:sp>
      </p:grpSp>
      <p:sp>
        <p:nvSpPr>
          <p:cNvPr id="2" name="Text Placeholder 2">
            <a:extLst>
              <a:ext uri="{FF2B5EF4-FFF2-40B4-BE49-F238E27FC236}">
                <a16:creationId xmlns:a16="http://schemas.microsoft.com/office/drawing/2014/main" id="{A4EC723B-AF57-0A9B-D422-189C2E001218}"/>
              </a:ext>
            </a:extLst>
          </p:cNvPr>
          <p:cNvSpPr txBox="1">
            <a:spLocks/>
          </p:cNvSpPr>
          <p:nvPr/>
        </p:nvSpPr>
        <p:spPr>
          <a:xfrm>
            <a:off x="3250865" y="5170376"/>
            <a:ext cx="731171" cy="152919"/>
          </a:xfrm>
          <a:prstGeom prst="rect">
            <a:avLst/>
          </a:prstGeom>
          <a:noFill/>
        </p:spPr>
        <p:txBody>
          <a:bodyPr vert="horz" lIns="45720" tIns="45720" rIns="45720" bIns="45720" rtlCol="0" anchor="ctr">
            <a:noAutofit/>
          </a:bodyPr>
          <a:lst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300"/>
              </a:spcBef>
              <a:buNone/>
            </a:pPr>
            <a:r>
              <a:rPr lang="en-GB" sz="700" dirty="0">
                <a:solidFill>
                  <a:schemeClr val="accent2">
                    <a:lumMod val="75000"/>
                  </a:schemeClr>
                </a:solidFill>
                <a:latin typeface="+mj-lt"/>
              </a:rPr>
              <a:t>Resolution and Verification</a:t>
            </a:r>
          </a:p>
        </p:txBody>
      </p:sp>
    </p:spTree>
    <p:extLst>
      <p:ext uri="{BB962C8B-B14F-4D97-AF65-F5344CB8AC3E}">
        <p14:creationId xmlns:p14="http://schemas.microsoft.com/office/powerpoint/2010/main" val="3734036612"/>
      </p:ext>
    </p:extLst>
  </p:cSld>
  <p:clrMapOvr>
    <a:masterClrMapping/>
  </p:clrMapOvr>
</p:sld>
</file>

<file path=ppt/theme/theme1.xml><?xml version="1.0" encoding="utf-8"?>
<a:theme xmlns:a="http://schemas.openxmlformats.org/drawingml/2006/main" name="Outshift_2025">
  <a:themeElements>
    <a:clrScheme name="Custom 1">
      <a:dk1>
        <a:srgbClr val="0D274D"/>
      </a:dk1>
      <a:lt1>
        <a:srgbClr val="414244"/>
      </a:lt1>
      <a:dk2>
        <a:srgbClr val="FFFFFF"/>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Custom 13">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45720" rIns="4572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Outshift_2025" id="{83512B07-9BC1-CE49-994A-1A75C5FB47A8}" vid="{D739983B-4DBB-8D44-837E-2512210F40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cee902e-5f58-4f33-a71e-ec9b0fa603b4" xsi:nil="true"/>
    <lcf76f155ced4ddcb4097134ff3c332f xmlns="f18a9bc8-ea6f-4062-be9d-e7f91bf4632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6308D174017040B875EE48C873F4A6" ma:contentTypeVersion="21" ma:contentTypeDescription="Create a new document." ma:contentTypeScope="" ma:versionID="e757cbff4ef6518c04f7984a3dd90234">
  <xsd:schema xmlns:xsd="http://www.w3.org/2001/XMLSchema" xmlns:xs="http://www.w3.org/2001/XMLSchema" xmlns:p="http://schemas.microsoft.com/office/2006/metadata/properties" xmlns:ns2="f18a9bc8-ea6f-4062-be9d-e7f91bf46327" xmlns:ns3="1cee902e-5f58-4f33-a71e-ec9b0fa603b4" targetNamespace="http://schemas.microsoft.com/office/2006/metadata/properties" ma:root="true" ma:fieldsID="c93a15fb56c2fcc30f3b4592ddbe787b" ns2:_="" ns3:_="">
    <xsd:import namespace="f18a9bc8-ea6f-4062-be9d-e7f91bf46327"/>
    <xsd:import namespace="1cee902e-5f58-4f33-a71e-ec9b0fa603b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3:TaxCatchAll" minOccurs="0"/>
                <xsd:element ref="ns2:lcf76f155ced4ddcb4097134ff3c332f"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8a9bc8-ea6f-4062-be9d-e7f91bf463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cee902e-5f58-4f33-a71e-ec9b0fa603b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e092de3-04db-46cb-8761-ffe00ecb4ef7}" ma:internalName="TaxCatchAll" ma:showField="CatchAllData" ma:web="1cee902e-5f58-4f33-a71e-ec9b0fa603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BB65C0-F322-45D4-A2D3-6A6822733ACA}">
  <ds:schemaRefs>
    <ds:schemaRef ds:uri="http://schemas.microsoft.com/sharepoint/v3/contenttype/forms"/>
  </ds:schemaRefs>
</ds:datastoreItem>
</file>

<file path=customXml/itemProps2.xml><?xml version="1.0" encoding="utf-8"?>
<ds:datastoreItem xmlns:ds="http://schemas.openxmlformats.org/officeDocument/2006/customXml" ds:itemID="{57E5C29A-2000-4BB4-AC0D-0D714AF6C3C0}">
  <ds:schemaRefs>
    <ds:schemaRef ds:uri="1cee902e-5f58-4f33-a71e-ec9b0fa603b4"/>
    <ds:schemaRef ds:uri="f18a9bc8-ea6f-4062-be9d-e7f91bf463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7E6778-B88A-4128-9F19-A810CDE5B92B}">
  <ds:schemaRefs>
    <ds:schemaRef ds:uri="1cee902e-5f58-4f33-a71e-ec9b0fa603b4"/>
    <ds:schemaRef ds:uri="f18a9bc8-ea6f-4062-be9d-e7f91bf463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Outshift_2025</Template>
  <TotalTime>2636</TotalTime>
  <Words>304</Words>
  <Application>Microsoft Macintosh PowerPoint</Application>
  <PresentationFormat>Widescreen</PresentationFormat>
  <Paragraphs>108</Paragraphs>
  <Slides>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Aptos</vt:lpstr>
      <vt:lpstr>Arial</vt:lpstr>
      <vt:lpstr>Calibri</vt:lpstr>
      <vt:lpstr>CiscoSansTT</vt:lpstr>
      <vt:lpstr>CiscoSansTT ExtraLight</vt:lpstr>
      <vt:lpstr>CiscoSansTT Light</vt:lpstr>
      <vt:lpstr>CiscoSansTT Medium</vt:lpstr>
      <vt:lpstr>CiscoSansTT Thin</vt:lpstr>
      <vt:lpstr>Outshift_2025</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Rolle Edge</dc:creator>
  <cp:lastModifiedBy>Marcelo Yannuzzi (mayannuz)</cp:lastModifiedBy>
  <cp:revision>50</cp:revision>
  <dcterms:created xsi:type="dcterms:W3CDTF">2025-03-12T12:43:24Z</dcterms:created>
  <dcterms:modified xsi:type="dcterms:W3CDTF">2025-05-07T15:06:06Z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0x010100906308D174017040B875EE48C873F4A6</vt:lpwstr>
  </property>
  <property fmtid="{D5CDD505-2E9C-101B-9397-08002B2CF9AE}" pid="3" name="MSIP_Label_c8f49a32-fde3-48a5-9266-b5b0972a22dc_Enabled">
    <vt:lpwstr>true</vt:lpwstr>
  </property>
  <property fmtid="{D5CDD505-2E9C-101B-9397-08002B2CF9AE}" pid="4" name="MSIP_Label_c8f49a32-fde3-48a5-9266-b5b0972a22dc_Method">
    <vt:lpwstr>Standard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920754dd-c076-47a2-be75-37524f19ae70</vt:lpwstr>
  </property>
  <property fmtid="{D5CDD505-2E9C-101B-9397-08002B2CF9AE}" pid="8" name="MSIP_Label_c8f49a32-fde3-48a5-9266-b5b0972a22dc_ContentBits">
    <vt:lpwstr>2</vt:lpwstr>
  </property>
  <property fmtid="{D5CDD505-2E9C-101B-9397-08002B2CF9AE}" pid="9" name="ClassificationContentMarkingFooterLocations">
    <vt:lpwstr>Outshift_2025:4</vt:lpwstr>
  </property>
  <property fmtid="{D5CDD505-2E9C-101B-9397-08002B2CF9AE}" pid="10" name="ClassificationContentMarkingFooterText">
    <vt:lpwstr>Cisco Confidential</vt:lpwstr>
  </property>
  <property fmtid="{D5CDD505-2E9C-101B-9397-08002B2CF9AE}" pid="11" name="MediaServiceImageTags">
    <vt:lpwstr/>
  </property>
  <property fmtid="{D5CDD505-2E9C-101B-9397-08002B2CF9AE}" pid="12" name="MSIP_Label_c8f49a32-fde3-48a5-9266-b5b0972a22dc_Tag">
    <vt:lpwstr>10, 3, 0, 2</vt:lpwstr>
  </property>
  <property fmtid="{D5CDD505-2E9C-101B-9397-08002B2CF9AE}" pid="13" name="MSIP_Label_c8f49a32-fde3-48a5-9266-b5b0972a22dc_SetDate">
    <vt:lpwstr>2025-03-21T10:00:50Z</vt:lpwstr>
  </property>
</Properties>
</file>